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1E_B3F2559D.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4"/>
  </p:sldMasterIdLst>
  <p:notesMasterIdLst>
    <p:notesMasterId r:id="rId29"/>
  </p:notesMasterIdLst>
  <p:sldIdLst>
    <p:sldId id="256" r:id="rId5"/>
    <p:sldId id="257" r:id="rId6"/>
    <p:sldId id="258" r:id="rId7"/>
    <p:sldId id="285" r:id="rId8"/>
    <p:sldId id="265" r:id="rId9"/>
    <p:sldId id="259" r:id="rId10"/>
    <p:sldId id="266" r:id="rId11"/>
    <p:sldId id="275" r:id="rId12"/>
    <p:sldId id="267" r:id="rId13"/>
    <p:sldId id="271" r:id="rId14"/>
    <p:sldId id="272" r:id="rId15"/>
    <p:sldId id="268" r:id="rId16"/>
    <p:sldId id="273" r:id="rId17"/>
    <p:sldId id="283" r:id="rId18"/>
    <p:sldId id="276" r:id="rId19"/>
    <p:sldId id="286" r:id="rId20"/>
    <p:sldId id="269" r:id="rId21"/>
    <p:sldId id="270" r:id="rId22"/>
    <p:sldId id="280" r:id="rId23"/>
    <p:sldId id="288" r:id="rId24"/>
    <p:sldId id="287" r:id="rId25"/>
    <p:sldId id="289" r:id="rId26"/>
    <p:sldId id="262" r:id="rId27"/>
    <p:sldId id="263" r:id="rId28"/>
  </p:sldIdLst>
  <p:sldSz cx="9144000" cy="5143500" type="screen16x9"/>
  <p:notesSz cx="6858000" cy="9144000"/>
  <p:embeddedFontLst>
    <p:embeddedFont>
      <p:font typeface="Merriweather Light" panose="020B0604020202020204" charset="0"/>
      <p:regular r:id="rId30"/>
      <p:bold r:id="rId31"/>
      <p:italic r:id="rId32"/>
      <p:boldItalic r:id="rId33"/>
    </p:embeddedFont>
    <p:embeddedFont>
      <p:font typeface="Open Sans" panose="020B0604020202020204" charset="0"/>
      <p:regular r:id="rId34"/>
      <p:bold r:id="rId35"/>
      <p:italic r:id="rId36"/>
      <p:boldItalic r:id="rId37"/>
    </p:embeddedFont>
    <p:embeddedFont>
      <p:font typeface="Open Sans ExtraBold" panose="020B0604020202020204" charset="0"/>
      <p:bold r:id="rId38"/>
      <p:boldItalic r:id="rId39"/>
    </p:embeddedFont>
    <p:embeddedFont>
      <p:font typeface="Open Sans Light" panose="020B0604020202020204" charset="0"/>
      <p:regular r:id="rId40"/>
      <p:bold r:id="rId41"/>
      <p:italic r:id="rId42"/>
      <p:boldItalic r:id="rId43"/>
    </p:embeddedFont>
    <p:embeddedFont>
      <p:font typeface="Oswald" panose="020B0604020202020204" charset="0"/>
      <p:regular r:id="rId44"/>
      <p:bold r:id="rId45"/>
    </p:embeddedFont>
    <p:embeddedFont>
      <p:font typeface="Times" panose="02020603050405020304" pitchFamily="18"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3E1A00-2DA2-4003-4569-532B76E5D63F}" name="Vyas, Pramit" initials="VP" userId="S::pvvyas@iastate.edu::c7765678-108b-432b-b2c5-b85b6bfa3f1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F92D94-C761-795F-C7C6-3F0AD17AD022}" v="187" dt="2024-03-06T17:43:57.449"/>
    <p1510:client id="{5A308443-2843-4818-82FD-84B201CA2ADC}" v="840" dt="2024-03-05T01:48:31.205"/>
    <p1510:client id="{5DC5F899-70D3-6D59-05CF-15EE3634243F}" v="200" dt="2024-03-04T20:49:32.325"/>
    <p1510:client id="{64CBFCD2-DA02-E68C-4CF7-44CE72105DAC}" v="2" dt="2024-03-06T17:17:24.524"/>
    <p1510:client id="{6E31E703-80B1-F3D6-61BD-BD153A1B425B}" v="116" dt="2024-03-06T17:59:21.003"/>
    <p1510:client id="{897AC45C-C10F-47A0-9155-5AC4FED96CB7}" v="8" dt="2024-03-06T18:47:55.360"/>
    <p1510:client id="{CFFB04C9-1126-CBC2-7737-494A8C72F7F1}" v="6" dt="2024-03-06T18:29:22.182"/>
    <p1510:client id="{D120E294-912A-A618-57BA-5F2DAB599441}" v="188" dt="2024-03-04T20:45:17.204"/>
    <p1510:client id="{FFD73AA5-FEB0-BC75-56B8-BFB5A8824F21}" v="346" dt="2024-03-06T18:31:30.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6.xml"/><Relationship Id="rId41" Type="http://schemas.openxmlformats.org/officeDocument/2006/relationships/font" Target="fonts/font12.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donado, Alexis H" userId="S::ahm@iastate.edu::e29fb92c-d482-4af1-a638-315b94efe474" providerId="AD" clId="Web-{5DC5F899-70D3-6D59-05CF-15EE3634243F}"/>
    <pc:docChg chg="addSld modSld sldOrd">
      <pc:chgData name="Maldonado, Alexis H" userId="S::ahm@iastate.edu::e29fb92c-d482-4af1-a638-315b94efe474" providerId="AD" clId="Web-{5DC5F899-70D3-6D59-05CF-15EE3634243F}" dt="2024-03-04T20:49:30.466" v="183" actId="20577"/>
      <pc:docMkLst>
        <pc:docMk/>
      </pc:docMkLst>
      <pc:sldChg chg="modSp">
        <pc:chgData name="Maldonado, Alexis H" userId="S::ahm@iastate.edu::e29fb92c-d482-4af1-a638-315b94efe474" providerId="AD" clId="Web-{5DC5F899-70D3-6D59-05CF-15EE3634243F}" dt="2024-03-04T20:49:30.466" v="183" actId="20577"/>
        <pc:sldMkLst>
          <pc:docMk/>
          <pc:sldMk cId="0" sldId="263"/>
        </pc:sldMkLst>
        <pc:spChg chg="mod">
          <ac:chgData name="Maldonado, Alexis H" userId="S::ahm@iastate.edu::e29fb92c-d482-4af1-a638-315b94efe474" providerId="AD" clId="Web-{5DC5F899-70D3-6D59-05CF-15EE3634243F}" dt="2024-03-04T20:49:13.700" v="169" actId="20577"/>
          <ac:spMkLst>
            <pc:docMk/>
            <pc:sldMk cId="0" sldId="263"/>
            <ac:spMk id="136" creationId="{00000000-0000-0000-0000-000000000000}"/>
          </ac:spMkLst>
        </pc:spChg>
        <pc:spChg chg="mod">
          <ac:chgData name="Maldonado, Alexis H" userId="S::ahm@iastate.edu::e29fb92c-d482-4af1-a638-315b94efe474" providerId="AD" clId="Web-{5DC5F899-70D3-6D59-05CF-15EE3634243F}" dt="2024-03-04T20:49:30.466" v="183" actId="20577"/>
          <ac:spMkLst>
            <pc:docMk/>
            <pc:sldMk cId="0" sldId="263"/>
            <ac:spMk id="140" creationId="{00000000-0000-0000-0000-000000000000}"/>
          </ac:spMkLst>
        </pc:spChg>
      </pc:sldChg>
      <pc:sldChg chg="addSp delSp modSp">
        <pc:chgData name="Maldonado, Alexis H" userId="S::ahm@iastate.edu::e29fb92c-d482-4af1-a638-315b94efe474" providerId="AD" clId="Web-{5DC5F899-70D3-6D59-05CF-15EE3634243F}" dt="2024-03-04T19:00:31.305" v="49" actId="1076"/>
        <pc:sldMkLst>
          <pc:docMk/>
          <pc:sldMk cId="1950853371" sldId="269"/>
        </pc:sldMkLst>
        <pc:spChg chg="del">
          <ac:chgData name="Maldonado, Alexis H" userId="S::ahm@iastate.edu::e29fb92c-d482-4af1-a638-315b94efe474" providerId="AD" clId="Web-{5DC5F899-70D3-6D59-05CF-15EE3634243F}" dt="2024-03-04T18:51:23.190" v="0"/>
          <ac:spMkLst>
            <pc:docMk/>
            <pc:sldMk cId="1950853371" sldId="269"/>
            <ac:spMk id="99" creationId="{7CBDA02E-F420-9724-DB60-0C4C5A28C98C}"/>
          </ac:spMkLst>
        </pc:spChg>
        <pc:picChg chg="add mod">
          <ac:chgData name="Maldonado, Alexis H" userId="S::ahm@iastate.edu::e29fb92c-d482-4af1-a638-315b94efe474" providerId="AD" clId="Web-{5DC5F899-70D3-6D59-05CF-15EE3634243F}" dt="2024-03-04T18:55:52.091" v="10" actId="1076"/>
          <ac:picMkLst>
            <pc:docMk/>
            <pc:sldMk cId="1950853371" sldId="269"/>
            <ac:picMk id="2" creationId="{4D87EDFB-A191-A3C4-7961-680BD737FEFE}"/>
          </ac:picMkLst>
        </pc:picChg>
        <pc:picChg chg="add del mod">
          <ac:chgData name="Maldonado, Alexis H" userId="S::ahm@iastate.edu::e29fb92c-d482-4af1-a638-315b94efe474" providerId="AD" clId="Web-{5DC5F899-70D3-6D59-05CF-15EE3634243F}" dt="2024-03-04T18:57:59.033" v="23"/>
          <ac:picMkLst>
            <pc:docMk/>
            <pc:sldMk cId="1950853371" sldId="269"/>
            <ac:picMk id="3" creationId="{26E0E698-5299-98D4-E222-3FF85B8A8383}"/>
          </ac:picMkLst>
        </pc:picChg>
        <pc:picChg chg="add mod modCrop">
          <ac:chgData name="Maldonado, Alexis H" userId="S::ahm@iastate.edu::e29fb92c-d482-4af1-a638-315b94efe474" providerId="AD" clId="Web-{5DC5F899-70D3-6D59-05CF-15EE3634243F}" dt="2024-03-04T19:00:24.523" v="48"/>
          <ac:picMkLst>
            <pc:docMk/>
            <pc:sldMk cId="1950853371" sldId="269"/>
            <ac:picMk id="4" creationId="{8B82508C-7DF2-D28A-6FB7-D502DD856CDC}"/>
          </ac:picMkLst>
        </pc:picChg>
        <pc:picChg chg="add mod">
          <ac:chgData name="Maldonado, Alexis H" userId="S::ahm@iastate.edu::e29fb92c-d482-4af1-a638-315b94efe474" providerId="AD" clId="Web-{5DC5F899-70D3-6D59-05CF-15EE3634243F}" dt="2024-03-04T19:00:31.305" v="49" actId="1076"/>
          <ac:picMkLst>
            <pc:docMk/>
            <pc:sldMk cId="1950853371" sldId="269"/>
            <ac:picMk id="5" creationId="{13331DA9-971C-0440-BAD5-F40C6A273A3C}"/>
          </ac:picMkLst>
        </pc:picChg>
        <pc:picChg chg="add del mod">
          <ac:chgData name="Maldonado, Alexis H" userId="S::ahm@iastate.edu::e29fb92c-d482-4af1-a638-315b94efe474" providerId="AD" clId="Web-{5DC5F899-70D3-6D59-05CF-15EE3634243F}" dt="2024-03-04T18:58:57.629" v="34"/>
          <ac:picMkLst>
            <pc:docMk/>
            <pc:sldMk cId="1950853371" sldId="269"/>
            <ac:picMk id="6" creationId="{54C73522-4AED-295B-E693-24A3955E6609}"/>
          </ac:picMkLst>
        </pc:picChg>
      </pc:sldChg>
      <pc:sldChg chg="addSp delSp modSp">
        <pc:chgData name="Maldonado, Alexis H" userId="S::ahm@iastate.edu::e29fb92c-d482-4af1-a638-315b94efe474" providerId="AD" clId="Web-{5DC5F899-70D3-6D59-05CF-15EE3634243F}" dt="2024-03-04T20:38:37.440" v="135"/>
        <pc:sldMkLst>
          <pc:docMk/>
          <pc:sldMk cId="532229755" sldId="270"/>
        </pc:sldMkLst>
        <pc:spChg chg="del mod">
          <ac:chgData name="Maldonado, Alexis H" userId="S::ahm@iastate.edu::e29fb92c-d482-4af1-a638-315b94efe474" providerId="AD" clId="Web-{5DC5F899-70D3-6D59-05CF-15EE3634243F}" dt="2024-03-04T18:53:18.054" v="6"/>
          <ac:spMkLst>
            <pc:docMk/>
            <pc:sldMk cId="532229755" sldId="270"/>
            <ac:spMk id="99" creationId="{7CBDA02E-F420-9724-DB60-0C4C5A28C98C}"/>
          </ac:spMkLst>
        </pc:spChg>
        <pc:picChg chg="add mod">
          <ac:chgData name="Maldonado, Alexis H" userId="S::ahm@iastate.edu::e29fb92c-d482-4af1-a638-315b94efe474" providerId="AD" clId="Web-{5DC5F899-70D3-6D59-05CF-15EE3634243F}" dt="2024-03-04T18:55:55.029" v="11" actId="1076"/>
          <ac:picMkLst>
            <pc:docMk/>
            <pc:sldMk cId="532229755" sldId="270"/>
            <ac:picMk id="2" creationId="{50378CF4-E675-F47C-ED66-BCCA36DE09FA}"/>
          </ac:picMkLst>
        </pc:picChg>
        <pc:picChg chg="add del mod">
          <ac:chgData name="Maldonado, Alexis H" userId="S::ahm@iastate.edu::e29fb92c-d482-4af1-a638-315b94efe474" providerId="AD" clId="Web-{5DC5F899-70D3-6D59-05CF-15EE3634243F}" dt="2024-03-04T20:38:37.440" v="135"/>
          <ac:picMkLst>
            <pc:docMk/>
            <pc:sldMk cId="532229755" sldId="270"/>
            <ac:picMk id="3" creationId="{EF5C105F-C0AB-99AC-5DB0-6A34978E7B8B}"/>
          </ac:picMkLst>
        </pc:picChg>
      </pc:sldChg>
      <pc:sldChg chg="addSp delSp modSp add ord replId">
        <pc:chgData name="Maldonado, Alexis H" userId="S::ahm@iastate.edu::e29fb92c-d482-4af1-a638-315b94efe474" providerId="AD" clId="Web-{5DC5F899-70D3-6D59-05CF-15EE3634243F}" dt="2024-03-04T20:42:36.122" v="164"/>
        <pc:sldMkLst>
          <pc:docMk/>
          <pc:sldMk cId="4166203741" sldId="275"/>
        </pc:sldMkLst>
        <pc:picChg chg="del">
          <ac:chgData name="Maldonado, Alexis H" userId="S::ahm@iastate.edu::e29fb92c-d482-4af1-a638-315b94efe474" providerId="AD" clId="Web-{5DC5F899-70D3-6D59-05CF-15EE3634243F}" dt="2024-03-04T19:01:14.572" v="51"/>
          <ac:picMkLst>
            <pc:docMk/>
            <pc:sldMk cId="4166203741" sldId="275"/>
            <ac:picMk id="2" creationId="{50378CF4-E675-F47C-ED66-BCCA36DE09FA}"/>
          </ac:picMkLst>
        </pc:picChg>
        <pc:picChg chg="add mod modCrop">
          <ac:chgData name="Maldonado, Alexis H" userId="S::ahm@iastate.edu::e29fb92c-d482-4af1-a638-315b94efe474" providerId="AD" clId="Web-{5DC5F899-70D3-6D59-05CF-15EE3634243F}" dt="2024-03-04T19:02:09.465" v="62" actId="1076"/>
          <ac:picMkLst>
            <pc:docMk/>
            <pc:sldMk cId="4166203741" sldId="275"/>
            <ac:picMk id="3" creationId="{12BC9C1F-CD26-F378-8082-A8358B487FE1}"/>
          </ac:picMkLst>
        </pc:picChg>
        <pc:picChg chg="add mod">
          <ac:chgData name="Maldonado, Alexis H" userId="S::ahm@iastate.edu::e29fb92c-d482-4af1-a638-315b94efe474" providerId="AD" clId="Web-{5DC5F899-70D3-6D59-05CF-15EE3634243F}" dt="2024-03-04T19:02:25.512" v="66" actId="14100"/>
          <ac:picMkLst>
            <pc:docMk/>
            <pc:sldMk cId="4166203741" sldId="275"/>
            <ac:picMk id="4" creationId="{51EDA7F1-4A29-45ED-7474-92EC9E4B0C5F}"/>
          </ac:picMkLst>
        </pc:picChg>
        <pc:picChg chg="add del mod">
          <ac:chgData name="Maldonado, Alexis H" userId="S::ahm@iastate.edu::e29fb92c-d482-4af1-a638-315b94efe474" providerId="AD" clId="Web-{5DC5F899-70D3-6D59-05CF-15EE3634243F}" dt="2024-03-04T19:05:34.145" v="71"/>
          <ac:picMkLst>
            <pc:docMk/>
            <pc:sldMk cId="4166203741" sldId="275"/>
            <ac:picMk id="5" creationId="{B31D6F87-7C88-51C7-DA66-B4860F73A16A}"/>
          </ac:picMkLst>
        </pc:picChg>
        <pc:picChg chg="add mod modCrop">
          <ac:chgData name="Maldonado, Alexis H" userId="S::ahm@iastate.edu::e29fb92c-d482-4af1-a638-315b94efe474" providerId="AD" clId="Web-{5DC5F899-70D3-6D59-05CF-15EE3634243F}" dt="2024-03-04T20:41:49.542" v="162" actId="1076"/>
          <ac:picMkLst>
            <pc:docMk/>
            <pc:sldMk cId="4166203741" sldId="275"/>
            <ac:picMk id="6" creationId="{7BCB036B-5E5F-AF79-8FA0-986B12BC3CC0}"/>
          </ac:picMkLst>
        </pc:picChg>
      </pc:sldChg>
      <pc:sldChg chg="addSp delSp modSp add replId">
        <pc:chgData name="Maldonado, Alexis H" userId="S::ahm@iastate.edu::e29fb92c-d482-4af1-a638-315b94efe474" providerId="AD" clId="Web-{5DC5F899-70D3-6D59-05CF-15EE3634243F}" dt="2024-03-04T20:41:39.213" v="159" actId="1076"/>
        <pc:sldMkLst>
          <pc:docMk/>
          <pc:sldMk cId="1613408571" sldId="280"/>
        </pc:sldMkLst>
        <pc:picChg chg="del">
          <ac:chgData name="Maldonado, Alexis H" userId="S::ahm@iastate.edu::e29fb92c-d482-4af1-a638-315b94efe474" providerId="AD" clId="Web-{5DC5F899-70D3-6D59-05CF-15EE3634243F}" dt="2024-03-04T19:19:22.771" v="77"/>
          <ac:picMkLst>
            <pc:docMk/>
            <pc:sldMk cId="1613408571" sldId="280"/>
            <ac:picMk id="2" creationId="{50378CF4-E675-F47C-ED66-BCCA36DE09FA}"/>
          </ac:picMkLst>
        </pc:picChg>
        <pc:picChg chg="add mod">
          <ac:chgData name="Maldonado, Alexis H" userId="S::ahm@iastate.edu::e29fb92c-d482-4af1-a638-315b94efe474" providerId="AD" clId="Web-{5DC5F899-70D3-6D59-05CF-15EE3634243F}" dt="2024-03-04T19:22:06.199" v="104" actId="1076"/>
          <ac:picMkLst>
            <pc:docMk/>
            <pc:sldMk cId="1613408571" sldId="280"/>
            <ac:picMk id="3" creationId="{AB284FA8-A5D3-05DF-8D39-4F163EA89F1D}"/>
          </ac:picMkLst>
        </pc:picChg>
        <pc:picChg chg="add del mod">
          <ac:chgData name="Maldonado, Alexis H" userId="S::ahm@iastate.edu::e29fb92c-d482-4af1-a638-315b94efe474" providerId="AD" clId="Web-{5DC5F899-70D3-6D59-05CF-15EE3634243F}" dt="2024-03-04T20:39:04.754" v="142"/>
          <ac:picMkLst>
            <pc:docMk/>
            <pc:sldMk cId="1613408571" sldId="280"/>
            <ac:picMk id="4" creationId="{827E897D-539E-9CF3-A1E7-7E8AA74F6B33}"/>
          </ac:picMkLst>
        </pc:picChg>
        <pc:picChg chg="add mod">
          <ac:chgData name="Maldonado, Alexis H" userId="S::ahm@iastate.edu::e29fb92c-d482-4af1-a638-315b94efe474" providerId="AD" clId="Web-{5DC5F899-70D3-6D59-05CF-15EE3634243F}" dt="2024-03-04T20:41:39.213" v="159" actId="1076"/>
          <ac:picMkLst>
            <pc:docMk/>
            <pc:sldMk cId="1613408571" sldId="280"/>
            <ac:picMk id="5" creationId="{44C1F15E-892C-0749-FE96-7F6B496EF721}"/>
          </ac:picMkLst>
        </pc:picChg>
      </pc:sldChg>
      <pc:sldChg chg="addSp delSp modSp add ord replId">
        <pc:chgData name="Maldonado, Alexis H" userId="S::ahm@iastate.edu::e29fb92c-d482-4af1-a638-315b94efe474" providerId="AD" clId="Web-{5DC5F899-70D3-6D59-05CF-15EE3634243F}" dt="2024-03-04T20:43:15.826" v="166"/>
        <pc:sldMkLst>
          <pc:docMk/>
          <pc:sldMk cId="3971557579" sldId="283"/>
        </pc:sldMkLst>
        <pc:picChg chg="add mod">
          <ac:chgData name="Maldonado, Alexis H" userId="S::ahm@iastate.edu::e29fb92c-d482-4af1-a638-315b94efe474" providerId="AD" clId="Web-{5DC5F899-70D3-6D59-05CF-15EE3634243F}" dt="2024-03-04T19:20:52.102" v="86" actId="1076"/>
          <ac:picMkLst>
            <pc:docMk/>
            <pc:sldMk cId="3971557579" sldId="283"/>
            <ac:picMk id="2" creationId="{9DCDEC2D-FC65-5C8F-570A-8A4F1E04DDD3}"/>
          </ac:picMkLst>
        </pc:picChg>
        <pc:picChg chg="del">
          <ac:chgData name="Maldonado, Alexis H" userId="S::ahm@iastate.edu::e29fb92c-d482-4af1-a638-315b94efe474" providerId="AD" clId="Web-{5DC5F899-70D3-6D59-05CF-15EE3634243F}" dt="2024-03-04T19:20:37.836" v="82"/>
          <ac:picMkLst>
            <pc:docMk/>
            <pc:sldMk cId="3971557579" sldId="283"/>
            <ac:picMk id="3" creationId="{AB284FA8-A5D3-05DF-8D39-4F163EA89F1D}"/>
          </ac:picMkLst>
        </pc:picChg>
        <pc:picChg chg="add del mod">
          <ac:chgData name="Maldonado, Alexis H" userId="S::ahm@iastate.edu::e29fb92c-d482-4af1-a638-315b94efe474" providerId="AD" clId="Web-{5DC5F899-70D3-6D59-05CF-15EE3634243F}" dt="2024-03-04T19:34:54.354" v="113"/>
          <ac:picMkLst>
            <pc:docMk/>
            <pc:sldMk cId="3971557579" sldId="283"/>
            <ac:picMk id="4" creationId="{1074678A-9851-41A5-4ED1-4B71671CC6C0}"/>
          </ac:picMkLst>
        </pc:picChg>
        <pc:picChg chg="add del mod">
          <ac:chgData name="Maldonado, Alexis H" userId="S::ahm@iastate.edu::e29fb92c-d482-4af1-a638-315b94efe474" providerId="AD" clId="Web-{5DC5F899-70D3-6D59-05CF-15EE3634243F}" dt="2024-03-04T19:35:34.199" v="118"/>
          <ac:picMkLst>
            <pc:docMk/>
            <pc:sldMk cId="3971557579" sldId="283"/>
            <ac:picMk id="5" creationId="{D523F0E1-BC40-6F6E-B5E9-F7A92B6F21E7}"/>
          </ac:picMkLst>
        </pc:picChg>
        <pc:picChg chg="add mod">
          <ac:chgData name="Maldonado, Alexis H" userId="S::ahm@iastate.edu::e29fb92c-d482-4af1-a638-315b94efe474" providerId="AD" clId="Web-{5DC5F899-70D3-6D59-05CF-15EE3634243F}" dt="2024-03-04T20:27:58.603" v="122" actId="1076"/>
          <ac:picMkLst>
            <pc:docMk/>
            <pc:sldMk cId="3971557579" sldId="283"/>
            <ac:picMk id="6" creationId="{345464C5-6D0C-DAD0-8FDF-DA18EE3BBA17}"/>
          </ac:picMkLst>
        </pc:picChg>
      </pc:sldChg>
    </pc:docChg>
  </pc:docChgLst>
  <pc:docChgLst>
    <pc:chgData name="Maddali, Neha" userId="S::nmaddali@iastate.edu::bb178ff3-84f3-4ae1-8196-5fcb461cf782" providerId="AD" clId="Web-{8ED201A6-F3C8-4804-BEE9-2FBFCD029BAA}"/>
    <pc:docChg chg="addSld modSld">
      <pc:chgData name="Maddali, Neha" userId="S::nmaddali@iastate.edu::bb178ff3-84f3-4ae1-8196-5fcb461cf782" providerId="AD" clId="Web-{8ED201A6-F3C8-4804-BEE9-2FBFCD029BAA}" dt="2024-03-04T17:15:53.558" v="396" actId="20577"/>
      <pc:docMkLst>
        <pc:docMk/>
      </pc:docMkLst>
      <pc:sldChg chg="modSp modNotes">
        <pc:chgData name="Maddali, Neha" userId="S::nmaddali@iastate.edu::bb178ff3-84f3-4ae1-8196-5fcb461cf782" providerId="AD" clId="Web-{8ED201A6-F3C8-4804-BEE9-2FBFCD029BAA}" dt="2024-03-04T17:14:31.479" v="245" actId="20577"/>
        <pc:sldMkLst>
          <pc:docMk/>
          <pc:sldMk cId="0" sldId="258"/>
        </pc:sldMkLst>
        <pc:spChg chg="mod">
          <ac:chgData name="Maddali, Neha" userId="S::nmaddali@iastate.edu::bb178ff3-84f3-4ae1-8196-5fcb461cf782" providerId="AD" clId="Web-{8ED201A6-F3C8-4804-BEE9-2FBFCD029BAA}" dt="2024-03-04T17:14:31.479" v="245" actId="20577"/>
          <ac:spMkLst>
            <pc:docMk/>
            <pc:sldMk cId="0" sldId="258"/>
            <ac:spMk id="90" creationId="{00000000-0000-0000-0000-000000000000}"/>
          </ac:spMkLst>
        </pc:spChg>
      </pc:sldChg>
      <pc:sldChg chg="modSp add replId modNotes">
        <pc:chgData name="Maddali, Neha" userId="S::nmaddali@iastate.edu::bb178ff3-84f3-4ae1-8196-5fcb461cf782" providerId="AD" clId="Web-{8ED201A6-F3C8-4804-BEE9-2FBFCD029BAA}" dt="2024-03-04T17:15:53.558" v="396" actId="20577"/>
        <pc:sldMkLst>
          <pc:docMk/>
          <pc:sldMk cId="3145796263" sldId="265"/>
        </pc:sldMkLst>
        <pc:spChg chg="mod">
          <ac:chgData name="Maddali, Neha" userId="S::nmaddali@iastate.edu::bb178ff3-84f3-4ae1-8196-5fcb461cf782" providerId="AD" clId="Web-{8ED201A6-F3C8-4804-BEE9-2FBFCD029BAA}" dt="2024-03-04T17:15:53.558" v="396" actId="20577"/>
          <ac:spMkLst>
            <pc:docMk/>
            <pc:sldMk cId="3145796263" sldId="265"/>
            <ac:spMk id="90" creationId="{00000000-0000-0000-0000-000000000000}"/>
          </ac:spMkLst>
        </pc:spChg>
        <pc:spChg chg="mod">
          <ac:chgData name="Maddali, Neha" userId="S::nmaddali@iastate.edu::bb178ff3-84f3-4ae1-8196-5fcb461cf782" providerId="AD" clId="Web-{8ED201A6-F3C8-4804-BEE9-2FBFCD029BAA}" dt="2024-03-04T17:14:45.135" v="261" actId="20577"/>
          <ac:spMkLst>
            <pc:docMk/>
            <pc:sldMk cId="3145796263" sldId="265"/>
            <ac:spMk id="91" creationId="{00000000-0000-0000-0000-000000000000}"/>
          </ac:spMkLst>
        </pc:spChg>
      </pc:sldChg>
    </pc:docChg>
  </pc:docChgLst>
  <pc:docChgLst>
    <pc:chgData name="Maddali, Neha" userId="S::nmaddali@iastate.edu::bb178ff3-84f3-4ae1-8196-5fcb461cf782" providerId="AD" clId="Web-{445BDC7E-C4B8-4C5A-AE8B-4A4DFFB054B2}"/>
    <pc:docChg chg="modSld">
      <pc:chgData name="Maddali, Neha" userId="S::nmaddali@iastate.edu::bb178ff3-84f3-4ae1-8196-5fcb461cf782" providerId="AD" clId="Web-{445BDC7E-C4B8-4C5A-AE8B-4A4DFFB054B2}" dt="2024-03-04T17:11:15.777" v="53" actId="20577"/>
      <pc:docMkLst>
        <pc:docMk/>
      </pc:docMkLst>
      <pc:sldChg chg="modSp">
        <pc:chgData name="Maddali, Neha" userId="S::nmaddali@iastate.edu::bb178ff3-84f3-4ae1-8196-5fcb461cf782" providerId="AD" clId="Web-{445BDC7E-C4B8-4C5A-AE8B-4A4DFFB054B2}" dt="2024-03-04T16:46:53.249" v="52" actId="20577"/>
        <pc:sldMkLst>
          <pc:docMk/>
          <pc:sldMk cId="0" sldId="257"/>
        </pc:sldMkLst>
        <pc:spChg chg="mod">
          <ac:chgData name="Maddali, Neha" userId="S::nmaddali@iastate.edu::bb178ff3-84f3-4ae1-8196-5fcb461cf782" providerId="AD" clId="Web-{445BDC7E-C4B8-4C5A-AE8B-4A4DFFB054B2}" dt="2024-03-04T16:46:53.249" v="52" actId="20577"/>
          <ac:spMkLst>
            <pc:docMk/>
            <pc:sldMk cId="0" sldId="257"/>
            <ac:spMk id="81" creationId="{00000000-0000-0000-0000-000000000000}"/>
          </ac:spMkLst>
        </pc:spChg>
      </pc:sldChg>
      <pc:sldChg chg="modSp">
        <pc:chgData name="Maddali, Neha" userId="S::nmaddali@iastate.edu::bb178ff3-84f3-4ae1-8196-5fcb461cf782" providerId="AD" clId="Web-{445BDC7E-C4B8-4C5A-AE8B-4A4DFFB054B2}" dt="2024-03-04T17:11:15.777" v="53" actId="20577"/>
        <pc:sldMkLst>
          <pc:docMk/>
          <pc:sldMk cId="0" sldId="258"/>
        </pc:sldMkLst>
        <pc:spChg chg="mod">
          <ac:chgData name="Maddali, Neha" userId="S::nmaddali@iastate.edu::bb178ff3-84f3-4ae1-8196-5fcb461cf782" providerId="AD" clId="Web-{445BDC7E-C4B8-4C5A-AE8B-4A4DFFB054B2}" dt="2024-03-04T17:11:15.777" v="53" actId="20577"/>
          <ac:spMkLst>
            <pc:docMk/>
            <pc:sldMk cId="0" sldId="258"/>
            <ac:spMk id="91" creationId="{00000000-0000-0000-0000-000000000000}"/>
          </ac:spMkLst>
        </pc:spChg>
      </pc:sldChg>
    </pc:docChg>
  </pc:docChgLst>
  <pc:docChgLst>
    <pc:chgData name="Vyas, Pramit" userId="S::pvvyas@iastate.edu::c7765678-108b-432b-b2c5-b85b6bfa3f1a" providerId="AD" clId="Web-{D120E294-912A-A618-57BA-5F2DAB599441}"/>
    <pc:docChg chg="mod addSld modSld sldOrd">
      <pc:chgData name="Vyas, Pramit" userId="S::pvvyas@iastate.edu::c7765678-108b-432b-b2c5-b85b6bfa3f1a" providerId="AD" clId="Web-{D120E294-912A-A618-57BA-5F2DAB599441}" dt="2024-03-04T20:45:17.204" v="170"/>
      <pc:docMkLst>
        <pc:docMk/>
      </pc:docMkLst>
      <pc:sldChg chg="modSp">
        <pc:chgData name="Vyas, Pramit" userId="S::pvvyas@iastate.edu::c7765678-108b-432b-b2c5-b85b6bfa3f1a" providerId="AD" clId="Web-{D120E294-912A-A618-57BA-5F2DAB599441}" dt="2024-03-04T16:41:06.970" v="46" actId="20577"/>
        <pc:sldMkLst>
          <pc:docMk/>
          <pc:sldMk cId="0" sldId="256"/>
        </pc:sldMkLst>
        <pc:spChg chg="mod">
          <ac:chgData name="Vyas, Pramit" userId="S::pvvyas@iastate.edu::c7765678-108b-432b-b2c5-b85b6bfa3f1a" providerId="AD" clId="Web-{D120E294-912A-A618-57BA-5F2DAB599441}" dt="2024-03-04T16:41:06.970" v="46" actId="20577"/>
          <ac:spMkLst>
            <pc:docMk/>
            <pc:sldMk cId="0" sldId="256"/>
            <ac:spMk id="69" creationId="{00000000-0000-0000-0000-000000000000}"/>
          </ac:spMkLst>
        </pc:spChg>
      </pc:sldChg>
      <pc:sldChg chg="modSp">
        <pc:chgData name="Vyas, Pramit" userId="S::pvvyas@iastate.edu::c7765678-108b-432b-b2c5-b85b6bfa3f1a" providerId="AD" clId="Web-{D120E294-912A-A618-57BA-5F2DAB599441}" dt="2024-03-04T16:40:39.359" v="34" actId="20577"/>
        <pc:sldMkLst>
          <pc:docMk/>
          <pc:sldMk cId="0" sldId="257"/>
        </pc:sldMkLst>
        <pc:spChg chg="mod">
          <ac:chgData name="Vyas, Pramit" userId="S::pvvyas@iastate.edu::c7765678-108b-432b-b2c5-b85b6bfa3f1a" providerId="AD" clId="Web-{D120E294-912A-A618-57BA-5F2DAB599441}" dt="2024-03-04T16:40:39.359" v="34" actId="20577"/>
          <ac:spMkLst>
            <pc:docMk/>
            <pc:sldMk cId="0" sldId="257"/>
            <ac:spMk id="79" creationId="{00000000-0000-0000-0000-000000000000}"/>
          </ac:spMkLst>
        </pc:spChg>
        <pc:spChg chg="mod">
          <ac:chgData name="Vyas, Pramit" userId="S::pvvyas@iastate.edu::c7765678-108b-432b-b2c5-b85b6bfa3f1a" providerId="AD" clId="Web-{D120E294-912A-A618-57BA-5F2DAB599441}" dt="2024-03-04T16:40:27.718" v="26" actId="20577"/>
          <ac:spMkLst>
            <pc:docMk/>
            <pc:sldMk cId="0" sldId="257"/>
            <ac:spMk id="83" creationId="{00000000-0000-0000-0000-000000000000}"/>
          </ac:spMkLst>
        </pc:spChg>
      </pc:sldChg>
      <pc:sldChg chg="modSp">
        <pc:chgData name="Vyas, Pramit" userId="S::pvvyas@iastate.edu::c7765678-108b-432b-b2c5-b85b6bfa3f1a" providerId="AD" clId="Web-{D120E294-912A-A618-57BA-5F2DAB599441}" dt="2024-03-04T16:46:57.202" v="47" actId="14100"/>
        <pc:sldMkLst>
          <pc:docMk/>
          <pc:sldMk cId="0" sldId="259"/>
        </pc:sldMkLst>
        <pc:spChg chg="mod">
          <ac:chgData name="Vyas, Pramit" userId="S::pvvyas@iastate.edu::c7765678-108b-432b-b2c5-b85b6bfa3f1a" providerId="AD" clId="Web-{D120E294-912A-A618-57BA-5F2DAB599441}" dt="2024-03-04T16:46:57.202" v="47" actId="14100"/>
          <ac:spMkLst>
            <pc:docMk/>
            <pc:sldMk cId="0" sldId="259"/>
            <ac:spMk id="101" creationId="{00000000-0000-0000-0000-000000000000}"/>
          </ac:spMkLst>
        </pc:spChg>
      </pc:sldChg>
      <pc:sldChg chg="modSp">
        <pc:chgData name="Vyas, Pramit" userId="S::pvvyas@iastate.edu::c7765678-108b-432b-b2c5-b85b6bfa3f1a" providerId="AD" clId="Web-{D120E294-912A-A618-57BA-5F2DAB599441}" dt="2024-03-04T19:20:56.271" v="71" actId="20577"/>
        <pc:sldMkLst>
          <pc:docMk/>
          <pc:sldMk cId="0" sldId="263"/>
        </pc:sldMkLst>
        <pc:spChg chg="mod">
          <ac:chgData name="Vyas, Pramit" userId="S::pvvyas@iastate.edu::c7765678-108b-432b-b2c5-b85b6bfa3f1a" providerId="AD" clId="Web-{D120E294-912A-A618-57BA-5F2DAB599441}" dt="2024-03-04T19:20:56.271" v="71" actId="20577"/>
          <ac:spMkLst>
            <pc:docMk/>
            <pc:sldMk cId="0" sldId="263"/>
            <ac:spMk id="136" creationId="{00000000-0000-0000-0000-000000000000}"/>
          </ac:spMkLst>
        </pc:spChg>
      </pc:sldChg>
      <pc:sldChg chg="add replId">
        <pc:chgData name="Vyas, Pramit" userId="S::pvvyas@iastate.edu::c7765678-108b-432b-b2c5-b85b6bfa3f1a" providerId="AD" clId="Web-{D120E294-912A-A618-57BA-5F2DAB599441}" dt="2024-03-04T16:47:03.625" v="48"/>
        <pc:sldMkLst>
          <pc:docMk/>
          <pc:sldMk cId="3924533081" sldId="264"/>
        </pc:sldMkLst>
      </pc:sldChg>
      <pc:sldChg chg="delSp">
        <pc:chgData name="Vyas, Pramit" userId="S::pvvyas@iastate.edu::c7765678-108b-432b-b2c5-b85b6bfa3f1a" providerId="AD" clId="Web-{D120E294-912A-A618-57BA-5F2DAB599441}" dt="2024-03-04T18:50:26.041" v="60"/>
        <pc:sldMkLst>
          <pc:docMk/>
          <pc:sldMk cId="1950853371" sldId="269"/>
        </pc:sldMkLst>
        <pc:picChg chg="del">
          <ac:chgData name="Vyas, Pramit" userId="S::pvvyas@iastate.edu::c7765678-108b-432b-b2c5-b85b6bfa3f1a" providerId="AD" clId="Web-{D120E294-912A-A618-57BA-5F2DAB599441}" dt="2024-03-04T18:50:26.041" v="60"/>
          <ac:picMkLst>
            <pc:docMk/>
            <pc:sldMk cId="1950853371" sldId="269"/>
            <ac:picMk id="2" creationId="{3412388E-1370-7229-C8F3-4F1DF9031572}"/>
          </ac:picMkLst>
        </pc:picChg>
      </pc:sldChg>
      <pc:sldChg chg="delSp">
        <pc:chgData name="Vyas, Pramit" userId="S::pvvyas@iastate.edu::c7765678-108b-432b-b2c5-b85b6bfa3f1a" providerId="AD" clId="Web-{D120E294-912A-A618-57BA-5F2DAB599441}" dt="2024-03-04T18:50:27.932" v="61"/>
        <pc:sldMkLst>
          <pc:docMk/>
          <pc:sldMk cId="532229755" sldId="270"/>
        </pc:sldMkLst>
        <pc:picChg chg="del">
          <ac:chgData name="Vyas, Pramit" userId="S::pvvyas@iastate.edu::c7765678-108b-432b-b2c5-b85b6bfa3f1a" providerId="AD" clId="Web-{D120E294-912A-A618-57BA-5F2DAB599441}" dt="2024-03-04T18:50:27.932" v="61"/>
          <ac:picMkLst>
            <pc:docMk/>
            <pc:sldMk cId="532229755" sldId="270"/>
            <ac:picMk id="3" creationId="{30305025-2C5B-E3DE-F729-A41AC6BD84EB}"/>
          </ac:picMkLst>
        </pc:picChg>
      </pc:sldChg>
      <pc:sldChg chg="addSp modSp add ord replId">
        <pc:chgData name="Vyas, Pramit" userId="S::pvvyas@iastate.edu::c7765678-108b-432b-b2c5-b85b6bfa3f1a" providerId="AD" clId="Web-{D120E294-912A-A618-57BA-5F2DAB599441}" dt="2024-03-04T20:44:15.343" v="167"/>
        <pc:sldMkLst>
          <pc:docMk/>
          <pc:sldMk cId="957398422" sldId="271"/>
        </pc:sldMkLst>
        <pc:picChg chg="add mod">
          <ac:chgData name="Vyas, Pramit" userId="S::pvvyas@iastate.edu::c7765678-108b-432b-b2c5-b85b6bfa3f1a" providerId="AD" clId="Web-{D120E294-912A-A618-57BA-5F2DAB599441}" dt="2024-03-04T18:51:10.855" v="65" actId="14100"/>
          <ac:picMkLst>
            <pc:docMk/>
            <pc:sldMk cId="957398422" sldId="271"/>
            <ac:picMk id="2" creationId="{238A1E3B-27CA-7669-E6E4-3B205026D31D}"/>
          </ac:picMkLst>
        </pc:picChg>
        <pc:picChg chg="add mod">
          <ac:chgData name="Vyas, Pramit" userId="S::pvvyas@iastate.edu::c7765678-108b-432b-b2c5-b85b6bfa3f1a" providerId="AD" clId="Web-{D120E294-912A-A618-57BA-5F2DAB599441}" dt="2024-03-04T18:51:12.824" v="66" actId="14100"/>
          <ac:picMkLst>
            <pc:docMk/>
            <pc:sldMk cId="957398422" sldId="271"/>
            <ac:picMk id="3" creationId="{E64DE5BB-3A43-AC6C-42EB-3E48A77CB4F2}"/>
          </ac:picMkLst>
        </pc:picChg>
      </pc:sldChg>
      <pc:sldChg chg="addSp modSp add ord replId">
        <pc:chgData name="Vyas, Pramit" userId="S::pvvyas@iastate.edu::c7765678-108b-432b-b2c5-b85b6bfa3f1a" providerId="AD" clId="Web-{D120E294-912A-A618-57BA-5F2DAB599441}" dt="2024-03-04T20:44:44.063" v="168"/>
        <pc:sldMkLst>
          <pc:docMk/>
          <pc:sldMk cId="718789570" sldId="272"/>
        </pc:sldMkLst>
        <pc:picChg chg="add mod">
          <ac:chgData name="Vyas, Pramit" userId="S::pvvyas@iastate.edu::c7765678-108b-432b-b2c5-b85b6bfa3f1a" providerId="AD" clId="Web-{D120E294-912A-A618-57BA-5F2DAB599441}" dt="2024-03-04T18:51:06.261" v="64" actId="14100"/>
          <ac:picMkLst>
            <pc:docMk/>
            <pc:sldMk cId="718789570" sldId="272"/>
            <ac:picMk id="2" creationId="{603351A5-5328-9B69-253D-66A830209C34}"/>
          </ac:picMkLst>
        </pc:picChg>
        <pc:picChg chg="add mod">
          <ac:chgData name="Vyas, Pramit" userId="S::pvvyas@iastate.edu::c7765678-108b-432b-b2c5-b85b6bfa3f1a" providerId="AD" clId="Web-{D120E294-912A-A618-57BA-5F2DAB599441}" dt="2024-03-04T20:43:18.700" v="166" actId="1076"/>
          <ac:picMkLst>
            <pc:docMk/>
            <pc:sldMk cId="718789570" sldId="272"/>
            <ac:picMk id="3" creationId="{A3672F91-3CC0-75C1-8797-425D4C407A01}"/>
          </ac:picMkLst>
        </pc:picChg>
      </pc:sldChg>
      <pc:sldChg chg="add replId">
        <pc:chgData name="Vyas, Pramit" userId="S::pvvyas@iastate.edu::c7765678-108b-432b-b2c5-b85b6bfa3f1a" providerId="AD" clId="Web-{D120E294-912A-A618-57BA-5F2DAB599441}" dt="2024-03-04T18:44:38.325" v="51"/>
        <pc:sldMkLst>
          <pc:docMk/>
          <pc:sldMk cId="3779183080" sldId="273"/>
        </pc:sldMkLst>
      </pc:sldChg>
      <pc:sldChg chg="add replId">
        <pc:chgData name="Vyas, Pramit" userId="S::pvvyas@iastate.edu::c7765678-108b-432b-b2c5-b85b6bfa3f1a" providerId="AD" clId="Web-{D120E294-912A-A618-57BA-5F2DAB599441}" dt="2024-03-04T18:44:38.450" v="52"/>
        <pc:sldMkLst>
          <pc:docMk/>
          <pc:sldMk cId="3760912588" sldId="274"/>
        </pc:sldMkLst>
      </pc:sldChg>
      <pc:sldChg chg="addSp modSp ord">
        <pc:chgData name="Vyas, Pramit" userId="S::pvvyas@iastate.edu::c7765678-108b-432b-b2c5-b85b6bfa3f1a" providerId="AD" clId="Web-{D120E294-912A-A618-57BA-5F2DAB599441}" dt="2024-03-04T20:45:17.204" v="170"/>
        <pc:sldMkLst>
          <pc:docMk/>
          <pc:sldMk cId="3007259373" sldId="276"/>
        </pc:sldMkLst>
        <pc:picChg chg="add mod modCrop">
          <ac:chgData name="Vyas, Pramit" userId="S::pvvyas@iastate.edu::c7765678-108b-432b-b2c5-b85b6bfa3f1a" providerId="AD" clId="Web-{D120E294-912A-A618-57BA-5F2DAB599441}" dt="2024-03-04T20:26:53.960" v="111" actId="14100"/>
          <ac:picMkLst>
            <pc:docMk/>
            <pc:sldMk cId="3007259373" sldId="276"/>
            <ac:picMk id="2" creationId="{F7F0EBF8-FDDD-5B30-BE01-5127FE465684}"/>
          </ac:picMkLst>
        </pc:picChg>
        <pc:picChg chg="add mod modCrop">
          <ac:chgData name="Vyas, Pramit" userId="S::pvvyas@iastate.edu::c7765678-108b-432b-b2c5-b85b6bfa3f1a" providerId="AD" clId="Web-{D120E294-912A-A618-57BA-5F2DAB599441}" dt="2024-03-04T20:26:56.179" v="112" actId="14100"/>
          <ac:picMkLst>
            <pc:docMk/>
            <pc:sldMk cId="3007259373" sldId="276"/>
            <ac:picMk id="3" creationId="{363442D8-1DF4-A12B-B8F4-531043533A98}"/>
          </ac:picMkLst>
        </pc:picChg>
        <pc:picChg chg="add mod modCrop">
          <ac:chgData name="Vyas, Pramit" userId="S::pvvyas@iastate.edu::c7765678-108b-432b-b2c5-b85b6bfa3f1a" providerId="AD" clId="Web-{D120E294-912A-A618-57BA-5F2DAB599441}" dt="2024-03-04T20:27:10.180" v="116" actId="1076"/>
          <ac:picMkLst>
            <pc:docMk/>
            <pc:sldMk cId="3007259373" sldId="276"/>
            <ac:picMk id="4" creationId="{3D5FF418-8D60-CA04-09C7-C39138D9B970}"/>
          </ac:picMkLst>
        </pc:picChg>
      </pc:sldChg>
      <pc:sldChg chg="addSp delSp modSp add ord replId addCm">
        <pc:chgData name="Vyas, Pramit" userId="S::pvvyas@iastate.edu::c7765678-108b-432b-b2c5-b85b6bfa3f1a" providerId="AD" clId="Web-{D120E294-912A-A618-57BA-5F2DAB599441}" dt="2024-03-04T20:45:17.204" v="169"/>
        <pc:sldMkLst>
          <pc:docMk/>
          <pc:sldMk cId="3019003293" sldId="286"/>
        </pc:sldMkLst>
        <pc:picChg chg="del">
          <ac:chgData name="Vyas, Pramit" userId="S::pvvyas@iastate.edu::c7765678-108b-432b-b2c5-b85b6bfa3f1a" providerId="AD" clId="Web-{D120E294-912A-A618-57BA-5F2DAB599441}" dt="2024-03-04T20:19:24.803" v="84"/>
          <ac:picMkLst>
            <pc:docMk/>
            <pc:sldMk cId="3019003293" sldId="286"/>
            <ac:picMk id="2" creationId="{F7F0EBF8-FDDD-5B30-BE01-5127FE465684}"/>
          </ac:picMkLst>
        </pc:picChg>
        <pc:picChg chg="del">
          <ac:chgData name="Vyas, Pramit" userId="S::pvvyas@iastate.edu::c7765678-108b-432b-b2c5-b85b6bfa3f1a" providerId="AD" clId="Web-{D120E294-912A-A618-57BA-5F2DAB599441}" dt="2024-03-04T20:19:24.881" v="85"/>
          <ac:picMkLst>
            <pc:docMk/>
            <pc:sldMk cId="3019003293" sldId="286"/>
            <ac:picMk id="3" creationId="{363442D8-1DF4-A12B-B8F4-531043533A98}"/>
          </ac:picMkLst>
        </pc:picChg>
        <pc:picChg chg="add del mod">
          <ac:chgData name="Vyas, Pramit" userId="S::pvvyas@iastate.edu::c7765678-108b-432b-b2c5-b85b6bfa3f1a" providerId="AD" clId="Web-{D120E294-912A-A618-57BA-5F2DAB599441}" dt="2024-03-04T20:25:26.285" v="92"/>
          <ac:picMkLst>
            <pc:docMk/>
            <pc:sldMk cId="3019003293" sldId="286"/>
            <ac:picMk id="4" creationId="{30B8F731-B70E-9276-8679-81FBD7B8BFCE}"/>
          </ac:picMkLst>
        </pc:picChg>
        <pc:picChg chg="add mod modCrop">
          <ac:chgData name="Vyas, Pramit" userId="S::pvvyas@iastate.edu::c7765678-108b-432b-b2c5-b85b6bfa3f1a" providerId="AD" clId="Web-{D120E294-912A-A618-57BA-5F2DAB599441}" dt="2024-03-04T20:31:57.831" v="146" actId="1076"/>
          <ac:picMkLst>
            <pc:docMk/>
            <pc:sldMk cId="3019003293" sldId="286"/>
            <ac:picMk id="5" creationId="{F27930C9-D072-90DE-09DB-42A43A9A6634}"/>
          </ac:picMkLst>
        </pc:picChg>
        <pc:picChg chg="add mod modCrop">
          <ac:chgData name="Vyas, Pramit" userId="S::pvvyas@iastate.edu::c7765678-108b-432b-b2c5-b85b6bfa3f1a" providerId="AD" clId="Web-{D120E294-912A-A618-57BA-5F2DAB599441}" dt="2024-03-04T20:32:22.269" v="152" actId="14100"/>
          <ac:picMkLst>
            <pc:docMk/>
            <pc:sldMk cId="3019003293" sldId="286"/>
            <ac:picMk id="6" creationId="{607D1823-1D95-436D-B015-8A5991C58794}"/>
          </ac:picMkLst>
        </pc:picChg>
        <pc:picChg chg="add del mod">
          <ac:chgData name="Vyas, Pramit" userId="S::pvvyas@iastate.edu::c7765678-108b-432b-b2c5-b85b6bfa3f1a" providerId="AD" clId="Web-{D120E294-912A-A618-57BA-5F2DAB599441}" dt="2024-03-04T20:31:49.878" v="143"/>
          <ac:picMkLst>
            <pc:docMk/>
            <pc:sldMk cId="3019003293" sldId="286"/>
            <ac:picMk id="7" creationId="{C59960F0-7717-00BC-0080-375D7A0DBC9B}"/>
          </ac:picMkLst>
        </pc:picChg>
        <pc:picChg chg="add del mod">
          <ac:chgData name="Vyas, Pramit" userId="S::pvvyas@iastate.edu::c7765678-108b-432b-b2c5-b85b6bfa3f1a" providerId="AD" clId="Web-{D120E294-912A-A618-57BA-5F2DAB599441}" dt="2024-03-04T20:31:48.253" v="142"/>
          <ac:picMkLst>
            <pc:docMk/>
            <pc:sldMk cId="3019003293" sldId="286"/>
            <ac:picMk id="8" creationId="{B7519B8C-9BC2-E34E-FDE7-E119DB27D52A}"/>
          </ac:picMkLst>
        </pc:picChg>
        <pc:picChg chg="add del mod">
          <ac:chgData name="Vyas, Pramit" userId="S::pvvyas@iastate.edu::c7765678-108b-432b-b2c5-b85b6bfa3f1a" providerId="AD" clId="Web-{D120E294-912A-A618-57BA-5F2DAB599441}" dt="2024-03-04T20:31:47.237" v="141"/>
          <ac:picMkLst>
            <pc:docMk/>
            <pc:sldMk cId="3019003293" sldId="286"/>
            <ac:picMk id="9" creationId="{AD516BAA-F8D8-E089-E37E-C990C7433F05}"/>
          </ac:picMkLst>
        </pc:picChg>
        <pc:picChg chg="add del mod">
          <ac:chgData name="Vyas, Pramit" userId="S::pvvyas@iastate.edu::c7765678-108b-432b-b2c5-b85b6bfa3f1a" providerId="AD" clId="Web-{D120E294-912A-A618-57BA-5F2DAB599441}" dt="2024-03-04T20:31:46.206" v="140"/>
          <ac:picMkLst>
            <pc:docMk/>
            <pc:sldMk cId="3019003293" sldId="286"/>
            <ac:picMk id="10" creationId="{5CFD724F-7E57-5FEE-ACC0-82EFA5504B70}"/>
          </ac:picMkLst>
        </pc:picChg>
        <pc:picChg chg="add del mod">
          <ac:chgData name="Vyas, Pramit" userId="S::pvvyas@iastate.edu::c7765678-108b-432b-b2c5-b85b6bfa3f1a" providerId="AD" clId="Web-{D120E294-912A-A618-57BA-5F2DAB599441}" dt="2024-03-04T20:31:43.971" v="139"/>
          <ac:picMkLst>
            <pc:docMk/>
            <pc:sldMk cId="3019003293" sldId="286"/>
            <ac:picMk id="11" creationId="{AC285611-2B81-6D93-86D9-EEDACA2370D8}"/>
          </ac:picMkLst>
        </pc:picChg>
        <pc:picChg chg="add del mod">
          <ac:chgData name="Vyas, Pramit" userId="S::pvvyas@iastate.edu::c7765678-108b-432b-b2c5-b85b6bfa3f1a" providerId="AD" clId="Web-{D120E294-912A-A618-57BA-5F2DAB599441}" dt="2024-03-04T20:31:42.409" v="138"/>
          <ac:picMkLst>
            <pc:docMk/>
            <pc:sldMk cId="3019003293" sldId="286"/>
            <ac:picMk id="12" creationId="{7C2C2BE1-B1E2-0D38-0778-1623DC86AEC1}"/>
          </ac:picMkLst>
        </pc:picChg>
        <pc:picChg chg="add mod modCrop">
          <ac:chgData name="Vyas, Pramit" userId="S::pvvyas@iastate.edu::c7765678-108b-432b-b2c5-b85b6bfa3f1a" providerId="AD" clId="Web-{D120E294-912A-A618-57BA-5F2DAB599441}" dt="2024-03-04T20:33:49.523" v="163" actId="14100"/>
          <ac:picMkLst>
            <pc:docMk/>
            <pc:sldMk cId="3019003293" sldId="286"/>
            <ac:picMk id="13" creationId="{C115F87C-4EA0-66F0-AF24-71201780FD13}"/>
          </ac:picMkLst>
        </pc:picChg>
        <pc:extLst>
          <p:ext xmlns:p="http://schemas.openxmlformats.org/presentationml/2006/main" uri="{D6D511B9-2390-475A-947B-AFAB55BFBCF1}">
            <pc226:cmChg xmlns:pc226="http://schemas.microsoft.com/office/powerpoint/2022/06/main/command" chg="add">
              <pc226:chgData name="Vyas, Pramit" userId="S::pvvyas@iastate.edu::c7765678-108b-432b-b2c5-b85b6bfa3f1a" providerId="AD" clId="Web-{D120E294-912A-A618-57BA-5F2DAB599441}" dt="2024-03-04T20:28:02.385" v="118"/>
              <pc2:cmMkLst xmlns:pc2="http://schemas.microsoft.com/office/powerpoint/2019/9/main/command">
                <pc:docMk/>
                <pc:sldMk cId="3019003293" sldId="286"/>
                <pc2:cmMk id="{85B7BE1C-6650-455F-A84F-5CDD96F5B3F2}"/>
              </pc2:cmMkLst>
            </pc226:cmChg>
          </p:ext>
        </pc:extLst>
      </pc:sldChg>
    </pc:docChg>
  </pc:docChgLst>
  <pc:docChgLst>
    <pc:chgData name="Maddali, Neha" userId="bb178ff3-84f3-4ae1-8196-5fcb461cf782" providerId="ADAL" clId="{5A308443-2843-4818-82FD-84B201CA2ADC}"/>
    <pc:docChg chg="undo custSel addSld delSld modSld sldOrd">
      <pc:chgData name="Maddali, Neha" userId="bb178ff3-84f3-4ae1-8196-5fcb461cf782" providerId="ADAL" clId="{5A308443-2843-4818-82FD-84B201CA2ADC}" dt="2024-03-05T16:04:52.961" v="2277" actId="14100"/>
      <pc:docMkLst>
        <pc:docMk/>
      </pc:docMkLst>
      <pc:sldChg chg="modSp mod">
        <pc:chgData name="Maddali, Neha" userId="bb178ff3-84f3-4ae1-8196-5fcb461cf782" providerId="ADAL" clId="{5A308443-2843-4818-82FD-84B201CA2ADC}" dt="2024-03-04T17:19:27.733" v="48" actId="207"/>
        <pc:sldMkLst>
          <pc:docMk/>
          <pc:sldMk cId="0" sldId="258"/>
        </pc:sldMkLst>
        <pc:spChg chg="mod">
          <ac:chgData name="Maddali, Neha" userId="bb178ff3-84f3-4ae1-8196-5fcb461cf782" providerId="ADAL" clId="{5A308443-2843-4818-82FD-84B201CA2ADC}" dt="2024-03-04T17:19:27.733" v="48" actId="207"/>
          <ac:spMkLst>
            <pc:docMk/>
            <pc:sldMk cId="0" sldId="258"/>
            <ac:spMk id="90" creationId="{00000000-0000-0000-0000-000000000000}"/>
          </ac:spMkLst>
        </pc:spChg>
      </pc:sldChg>
      <pc:sldChg chg="addSp delSp modSp mod ord">
        <pc:chgData name="Maddali, Neha" userId="bb178ff3-84f3-4ae1-8196-5fcb461cf782" providerId="ADAL" clId="{5A308443-2843-4818-82FD-84B201CA2ADC}" dt="2024-03-05T00:51:41.868" v="876" actId="20577"/>
        <pc:sldMkLst>
          <pc:docMk/>
          <pc:sldMk cId="0" sldId="259"/>
        </pc:sldMkLst>
        <pc:spChg chg="mod">
          <ac:chgData name="Maddali, Neha" userId="bb178ff3-84f3-4ae1-8196-5fcb461cf782" providerId="ADAL" clId="{5A308443-2843-4818-82FD-84B201CA2ADC}" dt="2024-03-05T00:51:41.868" v="876" actId="20577"/>
          <ac:spMkLst>
            <pc:docMk/>
            <pc:sldMk cId="0" sldId="259"/>
            <ac:spMk id="97" creationId="{00000000-0000-0000-0000-000000000000}"/>
          </ac:spMkLst>
        </pc:spChg>
        <pc:spChg chg="mod">
          <ac:chgData name="Maddali, Neha" userId="bb178ff3-84f3-4ae1-8196-5fcb461cf782" providerId="ADAL" clId="{5A308443-2843-4818-82FD-84B201CA2ADC}" dt="2024-03-04T17:23:07.136" v="140" actId="20577"/>
          <ac:spMkLst>
            <pc:docMk/>
            <pc:sldMk cId="0" sldId="259"/>
            <ac:spMk id="99" creationId="{00000000-0000-0000-0000-000000000000}"/>
          </ac:spMkLst>
        </pc:spChg>
        <pc:spChg chg="mod">
          <ac:chgData name="Maddali, Neha" userId="bb178ff3-84f3-4ae1-8196-5fcb461cf782" providerId="ADAL" clId="{5A308443-2843-4818-82FD-84B201CA2ADC}" dt="2024-03-04T17:24:14.345" v="147" actId="14100"/>
          <ac:spMkLst>
            <pc:docMk/>
            <pc:sldMk cId="0" sldId="259"/>
            <ac:spMk id="101" creationId="{00000000-0000-0000-0000-000000000000}"/>
          </ac:spMkLst>
        </pc:spChg>
        <pc:picChg chg="add mod">
          <ac:chgData name="Maddali, Neha" userId="bb178ff3-84f3-4ae1-8196-5fcb461cf782" providerId="ADAL" clId="{5A308443-2843-4818-82FD-84B201CA2ADC}" dt="2024-03-04T17:24:27.403" v="174" actId="1076"/>
          <ac:picMkLst>
            <pc:docMk/>
            <pc:sldMk cId="0" sldId="259"/>
            <ac:picMk id="1026" creationId="{33FD2F05-C508-DA06-222F-EDDCBDE3934B}"/>
          </ac:picMkLst>
        </pc:picChg>
        <pc:picChg chg="add del mod">
          <ac:chgData name="Maddali, Neha" userId="bb178ff3-84f3-4ae1-8196-5fcb461cf782" providerId="ADAL" clId="{5A308443-2843-4818-82FD-84B201CA2ADC}" dt="2024-03-04T19:44:50.166" v="749" actId="21"/>
          <ac:picMkLst>
            <pc:docMk/>
            <pc:sldMk cId="0" sldId="259"/>
            <ac:picMk id="1028" creationId="{1C37E262-84BA-2890-ED1A-32DC13140E96}"/>
          </ac:picMkLst>
        </pc:picChg>
        <pc:picChg chg="add mod">
          <ac:chgData name="Maddali, Neha" userId="bb178ff3-84f3-4ae1-8196-5fcb461cf782" providerId="ADAL" clId="{5A308443-2843-4818-82FD-84B201CA2ADC}" dt="2024-03-04T19:45:01.832" v="755"/>
          <ac:picMkLst>
            <pc:docMk/>
            <pc:sldMk cId="0" sldId="259"/>
            <ac:picMk id="3076" creationId="{CC579CF1-F160-DD21-C20D-7381D66397C3}"/>
          </ac:picMkLst>
        </pc:picChg>
      </pc:sldChg>
      <pc:sldChg chg="modSp del mod">
        <pc:chgData name="Maddali, Neha" userId="bb178ff3-84f3-4ae1-8196-5fcb461cf782" providerId="ADAL" clId="{5A308443-2843-4818-82FD-84B201CA2ADC}" dt="2024-03-04T19:18:51.204" v="332" actId="47"/>
        <pc:sldMkLst>
          <pc:docMk/>
          <pc:sldMk cId="0" sldId="260"/>
        </pc:sldMkLst>
        <pc:spChg chg="mod">
          <ac:chgData name="Maddali, Neha" userId="bb178ff3-84f3-4ae1-8196-5fcb461cf782" providerId="ADAL" clId="{5A308443-2843-4818-82FD-84B201CA2ADC}" dt="2024-03-04T19:18:20.613" v="282" actId="20577"/>
          <ac:spMkLst>
            <pc:docMk/>
            <pc:sldMk cId="0" sldId="260"/>
            <ac:spMk id="107" creationId="{00000000-0000-0000-0000-000000000000}"/>
          </ac:spMkLst>
        </pc:spChg>
      </pc:sldChg>
      <pc:sldChg chg="modSp mod">
        <pc:chgData name="Maddali, Neha" userId="bb178ff3-84f3-4ae1-8196-5fcb461cf782" providerId="ADAL" clId="{5A308443-2843-4818-82FD-84B201CA2ADC}" dt="2024-03-04T19:18:49.304" v="331" actId="20577"/>
        <pc:sldMkLst>
          <pc:docMk/>
          <pc:sldMk cId="0" sldId="261"/>
        </pc:sldMkLst>
        <pc:spChg chg="mod">
          <ac:chgData name="Maddali, Neha" userId="bb178ff3-84f3-4ae1-8196-5fcb461cf782" providerId="ADAL" clId="{5A308443-2843-4818-82FD-84B201CA2ADC}" dt="2024-03-04T19:18:49.304" v="331" actId="20577"/>
          <ac:spMkLst>
            <pc:docMk/>
            <pc:sldMk cId="0" sldId="261"/>
            <ac:spMk id="116" creationId="{00000000-0000-0000-0000-000000000000}"/>
          </ac:spMkLst>
        </pc:spChg>
      </pc:sldChg>
      <pc:sldChg chg="modSp mod">
        <pc:chgData name="Maddali, Neha" userId="bb178ff3-84f3-4ae1-8196-5fcb461cf782" providerId="ADAL" clId="{5A308443-2843-4818-82FD-84B201CA2ADC}" dt="2024-03-04T19:20:43.553" v="436" actId="20577"/>
        <pc:sldMkLst>
          <pc:docMk/>
          <pc:sldMk cId="0" sldId="263"/>
        </pc:sldMkLst>
        <pc:spChg chg="mod">
          <ac:chgData name="Maddali, Neha" userId="bb178ff3-84f3-4ae1-8196-5fcb461cf782" providerId="ADAL" clId="{5A308443-2843-4818-82FD-84B201CA2ADC}" dt="2024-03-04T19:20:23.970" v="378" actId="20577"/>
          <ac:spMkLst>
            <pc:docMk/>
            <pc:sldMk cId="0" sldId="263"/>
            <ac:spMk id="140" creationId="{00000000-0000-0000-0000-000000000000}"/>
          </ac:spMkLst>
        </pc:spChg>
        <pc:spChg chg="mod">
          <ac:chgData name="Maddali, Neha" userId="bb178ff3-84f3-4ae1-8196-5fcb461cf782" providerId="ADAL" clId="{5A308443-2843-4818-82FD-84B201CA2ADC}" dt="2024-03-04T19:20:43.553" v="436" actId="20577"/>
          <ac:spMkLst>
            <pc:docMk/>
            <pc:sldMk cId="0" sldId="263"/>
            <ac:spMk id="142" creationId="{00000000-0000-0000-0000-000000000000}"/>
          </ac:spMkLst>
        </pc:spChg>
      </pc:sldChg>
      <pc:sldChg chg="del">
        <pc:chgData name="Maddali, Neha" userId="bb178ff3-84f3-4ae1-8196-5fcb461cf782" providerId="ADAL" clId="{5A308443-2843-4818-82FD-84B201CA2ADC}" dt="2024-03-04T19:17:59.483" v="253" actId="47"/>
        <pc:sldMkLst>
          <pc:docMk/>
          <pc:sldMk cId="3924533081" sldId="264"/>
        </pc:sldMkLst>
      </pc:sldChg>
      <pc:sldChg chg="modSp mod">
        <pc:chgData name="Maddali, Neha" userId="bb178ff3-84f3-4ae1-8196-5fcb461cf782" providerId="ADAL" clId="{5A308443-2843-4818-82FD-84B201CA2ADC}" dt="2024-03-04T19:51:49.160" v="764" actId="20577"/>
        <pc:sldMkLst>
          <pc:docMk/>
          <pc:sldMk cId="3145796263" sldId="265"/>
        </pc:sldMkLst>
        <pc:spChg chg="mod">
          <ac:chgData name="Maddali, Neha" userId="bb178ff3-84f3-4ae1-8196-5fcb461cf782" providerId="ADAL" clId="{5A308443-2843-4818-82FD-84B201CA2ADC}" dt="2024-03-04T19:51:49.160" v="764" actId="20577"/>
          <ac:spMkLst>
            <pc:docMk/>
            <pc:sldMk cId="3145796263" sldId="265"/>
            <ac:spMk id="90" creationId="{00000000-0000-0000-0000-000000000000}"/>
          </ac:spMkLst>
        </pc:spChg>
      </pc:sldChg>
      <pc:sldChg chg="addSp delSp modSp add mod">
        <pc:chgData name="Maddali, Neha" userId="bb178ff3-84f3-4ae1-8196-5fcb461cf782" providerId="ADAL" clId="{5A308443-2843-4818-82FD-84B201CA2ADC}" dt="2024-03-05T00:51:53.404" v="880"/>
        <pc:sldMkLst>
          <pc:docMk/>
          <pc:sldMk cId="1394543469" sldId="266"/>
        </pc:sldMkLst>
        <pc:spChg chg="mod">
          <ac:chgData name="Maddali, Neha" userId="bb178ff3-84f3-4ae1-8196-5fcb461cf782" providerId="ADAL" clId="{5A308443-2843-4818-82FD-84B201CA2ADC}" dt="2024-03-05T00:51:53.404" v="880"/>
          <ac:spMkLst>
            <pc:docMk/>
            <pc:sldMk cId="1394543469" sldId="266"/>
            <ac:spMk id="97" creationId="{EED73932-C826-D8CA-B056-D01DF58C8F56}"/>
          </ac:spMkLst>
        </pc:spChg>
        <pc:spChg chg="del">
          <ac:chgData name="Maddali, Neha" userId="bb178ff3-84f3-4ae1-8196-5fcb461cf782" providerId="ADAL" clId="{5A308443-2843-4818-82FD-84B201CA2ADC}" dt="2024-03-04T17:29:14.904" v="204" actId="478"/>
          <ac:spMkLst>
            <pc:docMk/>
            <pc:sldMk cId="1394543469" sldId="266"/>
            <ac:spMk id="99" creationId="{E24F566E-B288-290B-3CA5-563BD8DFFF4E}"/>
          </ac:spMkLst>
        </pc:spChg>
        <pc:spChg chg="mod">
          <ac:chgData name="Maddali, Neha" userId="bb178ff3-84f3-4ae1-8196-5fcb461cf782" providerId="ADAL" clId="{5A308443-2843-4818-82FD-84B201CA2ADC}" dt="2024-03-04T17:25:15.445" v="182" actId="14100"/>
          <ac:spMkLst>
            <pc:docMk/>
            <pc:sldMk cId="1394543469" sldId="266"/>
            <ac:spMk id="101" creationId="{51346EEF-C02E-CA39-8E8A-859CF8A47125}"/>
          </ac:spMkLst>
        </pc:spChg>
        <pc:picChg chg="add mod">
          <ac:chgData name="Maddali, Neha" userId="bb178ff3-84f3-4ae1-8196-5fcb461cf782" providerId="ADAL" clId="{5A308443-2843-4818-82FD-84B201CA2ADC}" dt="2024-03-04T19:15:54.898" v="245" actId="1076"/>
          <ac:picMkLst>
            <pc:docMk/>
            <pc:sldMk cId="1394543469" sldId="266"/>
            <ac:picMk id="3" creationId="{0F52EDC5-C7EB-C730-0FB0-4ABCD2E9E609}"/>
          </ac:picMkLst>
        </pc:picChg>
        <pc:picChg chg="add mod">
          <ac:chgData name="Maddali, Neha" userId="bb178ff3-84f3-4ae1-8196-5fcb461cf782" providerId="ADAL" clId="{5A308443-2843-4818-82FD-84B201CA2ADC}" dt="2024-03-04T19:16:18.012" v="247" actId="1076"/>
          <ac:picMkLst>
            <pc:docMk/>
            <pc:sldMk cId="1394543469" sldId="266"/>
            <ac:picMk id="5" creationId="{B005E3BB-6B98-0F51-FACB-C2671F850A7F}"/>
          </ac:picMkLst>
        </pc:picChg>
        <pc:picChg chg="del">
          <ac:chgData name="Maddali, Neha" userId="bb178ff3-84f3-4ae1-8196-5fcb461cf782" providerId="ADAL" clId="{5A308443-2843-4818-82FD-84B201CA2ADC}" dt="2024-03-04T17:25:00.161" v="178" actId="478"/>
          <ac:picMkLst>
            <pc:docMk/>
            <pc:sldMk cId="1394543469" sldId="266"/>
            <ac:picMk id="1026" creationId="{9F258BB0-6B33-C052-BBB2-CFE2BCB20D0F}"/>
          </ac:picMkLst>
        </pc:picChg>
        <pc:picChg chg="del">
          <ac:chgData name="Maddali, Neha" userId="bb178ff3-84f3-4ae1-8196-5fcb461cf782" providerId="ADAL" clId="{5A308443-2843-4818-82FD-84B201CA2ADC}" dt="2024-03-04T17:25:01.485" v="179" actId="478"/>
          <ac:picMkLst>
            <pc:docMk/>
            <pc:sldMk cId="1394543469" sldId="266"/>
            <ac:picMk id="1028" creationId="{A46905EC-0C5F-7F86-80F3-6874B5937186}"/>
          </ac:picMkLst>
        </pc:picChg>
        <pc:picChg chg="add mod">
          <ac:chgData name="Maddali, Neha" userId="bb178ff3-84f3-4ae1-8196-5fcb461cf782" providerId="ADAL" clId="{5A308443-2843-4818-82FD-84B201CA2ADC}" dt="2024-03-04T17:25:22.652" v="184" actId="1076"/>
          <ac:picMkLst>
            <pc:docMk/>
            <pc:sldMk cId="1394543469" sldId="266"/>
            <ac:picMk id="2050" creationId="{BB120B1A-F90E-0DA6-E4D0-C057AD4EC206}"/>
          </ac:picMkLst>
        </pc:picChg>
        <pc:picChg chg="add del">
          <ac:chgData name="Maddali, Neha" userId="bb178ff3-84f3-4ae1-8196-5fcb461cf782" providerId="ADAL" clId="{5A308443-2843-4818-82FD-84B201CA2ADC}" dt="2024-03-04T17:29:14.904" v="204" actId="478"/>
          <ac:picMkLst>
            <pc:docMk/>
            <pc:sldMk cId="1394543469" sldId="266"/>
            <ac:picMk id="2052" creationId="{328FEFCB-4DE3-9D1D-70FE-2C7AD69F7313}"/>
          </ac:picMkLst>
        </pc:picChg>
        <pc:picChg chg="add del mod">
          <ac:chgData name="Maddali, Neha" userId="bb178ff3-84f3-4ae1-8196-5fcb461cf782" providerId="ADAL" clId="{5A308443-2843-4818-82FD-84B201CA2ADC}" dt="2024-03-04T19:03:42.986" v="218" actId="21"/>
          <ac:picMkLst>
            <pc:docMk/>
            <pc:sldMk cId="1394543469" sldId="266"/>
            <ac:picMk id="2054" creationId="{48BAF60A-8ED2-2A85-A4F4-EBEB1A27C8A0}"/>
          </ac:picMkLst>
        </pc:picChg>
      </pc:sldChg>
      <pc:sldChg chg="addSp delSp modSp add mod">
        <pc:chgData name="Maddali, Neha" userId="bb178ff3-84f3-4ae1-8196-5fcb461cf782" providerId="ADAL" clId="{5A308443-2843-4818-82FD-84B201CA2ADC}" dt="2024-03-05T00:52:01.536" v="888"/>
        <pc:sldMkLst>
          <pc:docMk/>
          <pc:sldMk cId="2001591834" sldId="267"/>
        </pc:sldMkLst>
        <pc:spChg chg="add">
          <ac:chgData name="Maddali, Neha" userId="bb178ff3-84f3-4ae1-8196-5fcb461cf782" providerId="ADAL" clId="{5A308443-2843-4818-82FD-84B201CA2ADC}" dt="2024-03-04T20:01:20.699" v="766"/>
          <ac:spMkLst>
            <pc:docMk/>
            <pc:sldMk cId="2001591834" sldId="267"/>
            <ac:spMk id="2" creationId="{0A0CDA4B-DDFC-06EE-4803-5E164667039F}"/>
          </ac:spMkLst>
        </pc:spChg>
        <pc:spChg chg="mod">
          <ac:chgData name="Maddali, Neha" userId="bb178ff3-84f3-4ae1-8196-5fcb461cf782" providerId="ADAL" clId="{5A308443-2843-4818-82FD-84B201CA2ADC}" dt="2024-03-05T00:52:01.536" v="888"/>
          <ac:spMkLst>
            <pc:docMk/>
            <pc:sldMk cId="2001591834" sldId="267"/>
            <ac:spMk id="97" creationId="{87B9445A-0F20-D5FF-7DB7-8C7D5C3A30EC}"/>
          </ac:spMkLst>
        </pc:spChg>
        <pc:spChg chg="add del mod">
          <ac:chgData name="Maddali, Neha" userId="bb178ff3-84f3-4ae1-8196-5fcb461cf782" providerId="ADAL" clId="{5A308443-2843-4818-82FD-84B201CA2ADC}" dt="2024-03-04T17:28:21.502" v="196" actId="478"/>
          <ac:spMkLst>
            <pc:docMk/>
            <pc:sldMk cId="2001591834" sldId="267"/>
            <ac:spMk id="99" creationId="{B1F370BD-E726-96B2-F1A0-A15F2B00F0F0}"/>
          </ac:spMkLst>
        </pc:spChg>
        <pc:picChg chg="add mod">
          <ac:chgData name="Maddali, Neha" userId="bb178ff3-84f3-4ae1-8196-5fcb461cf782" providerId="ADAL" clId="{5A308443-2843-4818-82FD-84B201CA2ADC}" dt="2024-03-04T20:02:02.523" v="786" actId="1036"/>
          <ac:picMkLst>
            <pc:docMk/>
            <pc:sldMk cId="2001591834" sldId="267"/>
            <ac:picMk id="3" creationId="{420C83D8-29E8-A305-6ECA-49224AF0FC6C}"/>
          </ac:picMkLst>
        </pc:picChg>
        <pc:picChg chg="add mod">
          <ac:chgData name="Maddali, Neha" userId="bb178ff3-84f3-4ae1-8196-5fcb461cf782" providerId="ADAL" clId="{5A308443-2843-4818-82FD-84B201CA2ADC}" dt="2024-03-04T19:45:06.373" v="756" actId="1076"/>
          <ac:picMkLst>
            <pc:docMk/>
            <pc:sldMk cId="2001591834" sldId="267"/>
            <ac:picMk id="1028" creationId="{1C37E262-84BA-2890-ED1A-32DC13140E96}"/>
          </ac:picMkLst>
        </pc:picChg>
        <pc:picChg chg="del">
          <ac:chgData name="Maddali, Neha" userId="bb178ff3-84f3-4ae1-8196-5fcb461cf782" providerId="ADAL" clId="{5A308443-2843-4818-82FD-84B201CA2ADC}" dt="2024-03-04T17:26:25.714" v="186" actId="478"/>
          <ac:picMkLst>
            <pc:docMk/>
            <pc:sldMk cId="2001591834" sldId="267"/>
            <ac:picMk id="2050" creationId="{666BE835-C91E-1084-D8FA-DCAD7B196748}"/>
          </ac:picMkLst>
        </pc:picChg>
        <pc:picChg chg="add del mod">
          <ac:chgData name="Maddali, Neha" userId="bb178ff3-84f3-4ae1-8196-5fcb461cf782" providerId="ADAL" clId="{5A308443-2843-4818-82FD-84B201CA2ADC}" dt="2024-03-04T20:01:20.340" v="765" actId="478"/>
          <ac:picMkLst>
            <pc:docMk/>
            <pc:sldMk cId="2001591834" sldId="267"/>
            <ac:picMk id="3074" creationId="{C635D488-BC14-AEC5-FACB-2DF7B639FFF6}"/>
          </ac:picMkLst>
        </pc:picChg>
        <pc:picChg chg="add del mod">
          <ac:chgData name="Maddali, Neha" userId="bb178ff3-84f3-4ae1-8196-5fcb461cf782" providerId="ADAL" clId="{5A308443-2843-4818-82FD-84B201CA2ADC}" dt="2024-03-04T19:44:59.763" v="754" actId="21"/>
          <ac:picMkLst>
            <pc:docMk/>
            <pc:sldMk cId="2001591834" sldId="267"/>
            <ac:picMk id="3076" creationId="{CC579CF1-F160-DD21-C20D-7381D66397C3}"/>
          </ac:picMkLst>
        </pc:picChg>
      </pc:sldChg>
      <pc:sldChg chg="addSp delSp modSp add mod">
        <pc:chgData name="Maddali, Neha" userId="bb178ff3-84f3-4ae1-8196-5fcb461cf782" providerId="ADAL" clId="{5A308443-2843-4818-82FD-84B201CA2ADC}" dt="2024-03-05T00:51:06.877" v="836" actId="404"/>
        <pc:sldMkLst>
          <pc:docMk/>
          <pc:sldMk cId="2231621042" sldId="268"/>
        </pc:sldMkLst>
        <pc:spChg chg="mod">
          <ac:chgData name="Maddali, Neha" userId="bb178ff3-84f3-4ae1-8196-5fcb461cf782" providerId="ADAL" clId="{5A308443-2843-4818-82FD-84B201CA2ADC}" dt="2024-03-05T00:51:06.877" v="836" actId="404"/>
          <ac:spMkLst>
            <pc:docMk/>
            <pc:sldMk cId="2231621042" sldId="268"/>
            <ac:spMk id="97" creationId="{4D58DF8D-0C9D-98C0-27F5-0ED0090DA866}"/>
          </ac:spMkLst>
        </pc:spChg>
        <pc:picChg chg="add mod">
          <ac:chgData name="Maddali, Neha" userId="bb178ff3-84f3-4ae1-8196-5fcb461cf782" providerId="ADAL" clId="{5A308443-2843-4818-82FD-84B201CA2ADC}" dt="2024-03-04T19:03:46.510" v="219"/>
          <ac:picMkLst>
            <pc:docMk/>
            <pc:sldMk cId="2231621042" sldId="268"/>
            <ac:picMk id="2054" creationId="{48BAF60A-8ED2-2A85-A4F4-EBEB1A27C8A0}"/>
          </ac:picMkLst>
        </pc:picChg>
        <pc:picChg chg="del">
          <ac:chgData name="Maddali, Neha" userId="bb178ff3-84f3-4ae1-8196-5fcb461cf782" providerId="ADAL" clId="{5A308443-2843-4818-82FD-84B201CA2ADC}" dt="2024-03-04T17:29:55.050" v="213" actId="478"/>
          <ac:picMkLst>
            <pc:docMk/>
            <pc:sldMk cId="2231621042" sldId="268"/>
            <ac:picMk id="3074" creationId="{F85C57A6-83E3-6576-0CA7-6FE6C2784648}"/>
          </ac:picMkLst>
        </pc:picChg>
        <pc:picChg chg="del">
          <ac:chgData name="Maddali, Neha" userId="bb178ff3-84f3-4ae1-8196-5fcb461cf782" providerId="ADAL" clId="{5A308443-2843-4818-82FD-84B201CA2ADC}" dt="2024-03-04T17:29:56.385" v="214" actId="478"/>
          <ac:picMkLst>
            <pc:docMk/>
            <pc:sldMk cId="2231621042" sldId="268"/>
            <ac:picMk id="3076" creationId="{EBAC825B-C17A-14C4-75CD-BACEAA79C9DC}"/>
          </ac:picMkLst>
        </pc:picChg>
        <pc:picChg chg="add mod">
          <ac:chgData name="Maddali, Neha" userId="bb178ff3-84f3-4ae1-8196-5fcb461cf782" providerId="ADAL" clId="{5A308443-2843-4818-82FD-84B201CA2ADC}" dt="2024-03-04T17:30:23.294" v="217" actId="1076"/>
          <ac:picMkLst>
            <pc:docMk/>
            <pc:sldMk cId="2231621042" sldId="268"/>
            <ac:picMk id="4098" creationId="{F49547A0-8E59-6223-ED90-B28F9B2EDFB2}"/>
          </ac:picMkLst>
        </pc:picChg>
      </pc:sldChg>
      <pc:sldChg chg="modSp mod">
        <pc:chgData name="Maddali, Neha" userId="bb178ff3-84f3-4ae1-8196-5fcb461cf782" providerId="ADAL" clId="{5A308443-2843-4818-82FD-84B201CA2ADC}" dt="2024-03-05T00:53:01.945" v="952" actId="20577"/>
        <pc:sldMkLst>
          <pc:docMk/>
          <pc:sldMk cId="1950853371" sldId="269"/>
        </pc:sldMkLst>
        <pc:spChg chg="mod">
          <ac:chgData name="Maddali, Neha" userId="bb178ff3-84f3-4ae1-8196-5fcb461cf782" providerId="ADAL" clId="{5A308443-2843-4818-82FD-84B201CA2ADC}" dt="2024-03-05T00:53:01.945" v="952" actId="20577"/>
          <ac:spMkLst>
            <pc:docMk/>
            <pc:sldMk cId="1950853371" sldId="269"/>
            <ac:spMk id="97" creationId="{4D58DF8D-0C9D-98C0-27F5-0ED0090DA866}"/>
          </ac:spMkLst>
        </pc:spChg>
      </pc:sldChg>
      <pc:sldChg chg="modSp mod">
        <pc:chgData name="Maddali, Neha" userId="bb178ff3-84f3-4ae1-8196-5fcb461cf782" providerId="ADAL" clId="{5A308443-2843-4818-82FD-84B201CA2ADC}" dt="2024-03-05T00:52:58.049" v="942" actId="20577"/>
        <pc:sldMkLst>
          <pc:docMk/>
          <pc:sldMk cId="532229755" sldId="270"/>
        </pc:sldMkLst>
        <pc:spChg chg="mod">
          <ac:chgData name="Maddali, Neha" userId="bb178ff3-84f3-4ae1-8196-5fcb461cf782" providerId="ADAL" clId="{5A308443-2843-4818-82FD-84B201CA2ADC}" dt="2024-03-05T00:52:58.049" v="942" actId="20577"/>
          <ac:spMkLst>
            <pc:docMk/>
            <pc:sldMk cId="532229755" sldId="270"/>
            <ac:spMk id="97" creationId="{4D58DF8D-0C9D-98C0-27F5-0ED0090DA866}"/>
          </ac:spMkLst>
        </pc:spChg>
        <pc:picChg chg="mod">
          <ac:chgData name="Maddali, Neha" userId="bb178ff3-84f3-4ae1-8196-5fcb461cf782" providerId="ADAL" clId="{5A308443-2843-4818-82FD-84B201CA2ADC}" dt="2024-03-04T19:17:26.255" v="251" actId="1037"/>
          <ac:picMkLst>
            <pc:docMk/>
            <pc:sldMk cId="532229755" sldId="270"/>
            <ac:picMk id="2" creationId="{50378CF4-E675-F47C-ED66-BCCA36DE09FA}"/>
          </ac:picMkLst>
        </pc:picChg>
      </pc:sldChg>
      <pc:sldChg chg="modSp mod ord">
        <pc:chgData name="Maddali, Neha" userId="bb178ff3-84f3-4ae1-8196-5fcb461cf782" providerId="ADAL" clId="{5A308443-2843-4818-82FD-84B201CA2ADC}" dt="2024-03-05T00:52:06.568" v="892"/>
        <pc:sldMkLst>
          <pc:docMk/>
          <pc:sldMk cId="957398422" sldId="271"/>
        </pc:sldMkLst>
        <pc:spChg chg="mod">
          <ac:chgData name="Maddali, Neha" userId="bb178ff3-84f3-4ae1-8196-5fcb461cf782" providerId="ADAL" clId="{5A308443-2843-4818-82FD-84B201CA2ADC}" dt="2024-03-05T00:52:06.568" v="892"/>
          <ac:spMkLst>
            <pc:docMk/>
            <pc:sldMk cId="957398422" sldId="271"/>
            <ac:spMk id="97" creationId="{4D58DF8D-0C9D-98C0-27F5-0ED0090DA866}"/>
          </ac:spMkLst>
        </pc:spChg>
        <pc:picChg chg="mod">
          <ac:chgData name="Maddali, Neha" userId="bb178ff3-84f3-4ae1-8196-5fcb461cf782" providerId="ADAL" clId="{5A308443-2843-4818-82FD-84B201CA2ADC}" dt="2024-03-04T19:21:34.964" v="470" actId="1076"/>
          <ac:picMkLst>
            <pc:docMk/>
            <pc:sldMk cId="957398422" sldId="271"/>
            <ac:picMk id="3" creationId="{E64DE5BB-3A43-AC6C-42EB-3E48A77CB4F2}"/>
          </ac:picMkLst>
        </pc:picChg>
      </pc:sldChg>
      <pc:sldChg chg="modSp mod">
        <pc:chgData name="Maddali, Neha" userId="bb178ff3-84f3-4ae1-8196-5fcb461cf782" providerId="ADAL" clId="{5A308443-2843-4818-82FD-84B201CA2ADC}" dt="2024-03-05T00:52:11.767" v="896"/>
        <pc:sldMkLst>
          <pc:docMk/>
          <pc:sldMk cId="718789570" sldId="272"/>
        </pc:sldMkLst>
        <pc:spChg chg="mod">
          <ac:chgData name="Maddali, Neha" userId="bb178ff3-84f3-4ae1-8196-5fcb461cf782" providerId="ADAL" clId="{5A308443-2843-4818-82FD-84B201CA2ADC}" dt="2024-03-05T00:52:11.767" v="896"/>
          <ac:spMkLst>
            <pc:docMk/>
            <pc:sldMk cId="718789570" sldId="272"/>
            <ac:spMk id="97" creationId="{4D58DF8D-0C9D-98C0-27F5-0ED0090DA866}"/>
          </ac:spMkLst>
        </pc:spChg>
      </pc:sldChg>
      <pc:sldChg chg="addSp delSp modSp mod ord">
        <pc:chgData name="Maddali, Neha" userId="bb178ff3-84f3-4ae1-8196-5fcb461cf782" providerId="ADAL" clId="{5A308443-2843-4818-82FD-84B201CA2ADC}" dt="2024-03-05T00:52:27.765" v="901" actId="404"/>
        <pc:sldMkLst>
          <pc:docMk/>
          <pc:sldMk cId="3779183080" sldId="273"/>
        </pc:sldMkLst>
        <pc:spChg chg="mod">
          <ac:chgData name="Maddali, Neha" userId="bb178ff3-84f3-4ae1-8196-5fcb461cf782" providerId="ADAL" clId="{5A308443-2843-4818-82FD-84B201CA2ADC}" dt="2024-03-05T00:52:27.765" v="901" actId="404"/>
          <ac:spMkLst>
            <pc:docMk/>
            <pc:sldMk cId="3779183080" sldId="273"/>
            <ac:spMk id="97" creationId="{4D58DF8D-0C9D-98C0-27F5-0ED0090DA866}"/>
          </ac:spMkLst>
        </pc:spChg>
        <pc:spChg chg="del">
          <ac:chgData name="Maddali, Neha" userId="bb178ff3-84f3-4ae1-8196-5fcb461cf782" providerId="ADAL" clId="{5A308443-2843-4818-82FD-84B201CA2ADC}" dt="2024-03-04T19:13:28.351" v="231" actId="478"/>
          <ac:spMkLst>
            <pc:docMk/>
            <pc:sldMk cId="3779183080" sldId="273"/>
            <ac:spMk id="99" creationId="{7CBDA02E-F420-9724-DB60-0C4C5A28C98C}"/>
          </ac:spMkLst>
        </pc:spChg>
        <pc:picChg chg="add mod">
          <ac:chgData name="Maddali, Neha" userId="bb178ff3-84f3-4ae1-8196-5fcb461cf782" providerId="ADAL" clId="{5A308443-2843-4818-82FD-84B201CA2ADC}" dt="2024-03-04T19:13:54.747" v="240" actId="1076"/>
          <ac:picMkLst>
            <pc:docMk/>
            <pc:sldMk cId="3779183080" sldId="273"/>
            <ac:picMk id="3" creationId="{EBF48994-1575-CCDB-E7DC-AC453AD71302}"/>
          </ac:picMkLst>
        </pc:picChg>
        <pc:picChg chg="add mod">
          <ac:chgData name="Maddali, Neha" userId="bb178ff3-84f3-4ae1-8196-5fcb461cf782" providerId="ADAL" clId="{5A308443-2843-4818-82FD-84B201CA2ADC}" dt="2024-03-04T19:14:02.991" v="243" actId="1076"/>
          <ac:picMkLst>
            <pc:docMk/>
            <pc:sldMk cId="3779183080" sldId="273"/>
            <ac:picMk id="5" creationId="{C1B5FB27-DF2C-D37F-0465-C532097EFA0A}"/>
          </ac:picMkLst>
        </pc:picChg>
      </pc:sldChg>
      <pc:sldChg chg="del">
        <pc:chgData name="Maddali, Neha" userId="bb178ff3-84f3-4ae1-8196-5fcb461cf782" providerId="ADAL" clId="{5A308443-2843-4818-82FD-84B201CA2ADC}" dt="2024-03-04T19:19:06.336" v="335" actId="47"/>
        <pc:sldMkLst>
          <pc:docMk/>
          <pc:sldMk cId="3760912588" sldId="274"/>
        </pc:sldMkLst>
      </pc:sldChg>
      <pc:sldChg chg="modSp mod">
        <pc:chgData name="Maddali, Neha" userId="bb178ff3-84f3-4ae1-8196-5fcb461cf782" providerId="ADAL" clId="{5A308443-2843-4818-82FD-84B201CA2ADC}" dt="2024-03-05T00:51:56.979" v="884"/>
        <pc:sldMkLst>
          <pc:docMk/>
          <pc:sldMk cId="4166203741" sldId="275"/>
        </pc:sldMkLst>
        <pc:spChg chg="mod">
          <ac:chgData name="Maddali, Neha" userId="bb178ff3-84f3-4ae1-8196-5fcb461cf782" providerId="ADAL" clId="{5A308443-2843-4818-82FD-84B201CA2ADC}" dt="2024-03-05T00:51:56.979" v="884"/>
          <ac:spMkLst>
            <pc:docMk/>
            <pc:sldMk cId="4166203741" sldId="275"/>
            <ac:spMk id="97" creationId="{4D58DF8D-0C9D-98C0-27F5-0ED0090DA866}"/>
          </ac:spMkLst>
        </pc:spChg>
      </pc:sldChg>
      <pc:sldChg chg="modSp add mod">
        <pc:chgData name="Maddali, Neha" userId="bb178ff3-84f3-4ae1-8196-5fcb461cf782" providerId="ADAL" clId="{5A308443-2843-4818-82FD-84B201CA2ADC}" dt="2024-03-05T00:52:41.422" v="911" actId="404"/>
        <pc:sldMkLst>
          <pc:docMk/>
          <pc:sldMk cId="3007259373" sldId="276"/>
        </pc:sldMkLst>
        <pc:spChg chg="mod">
          <ac:chgData name="Maddali, Neha" userId="bb178ff3-84f3-4ae1-8196-5fcb461cf782" providerId="ADAL" clId="{5A308443-2843-4818-82FD-84B201CA2ADC}" dt="2024-03-05T00:52:41.422" v="911" actId="404"/>
          <ac:spMkLst>
            <pc:docMk/>
            <pc:sldMk cId="3007259373" sldId="276"/>
            <ac:spMk id="97" creationId="{21DAA994-317A-D3DF-E04E-7544C7DE8C09}"/>
          </ac:spMkLst>
        </pc:spChg>
      </pc:sldChg>
      <pc:sldChg chg="modSp add del mod">
        <pc:chgData name="Maddali, Neha" userId="bb178ff3-84f3-4ae1-8196-5fcb461cf782" providerId="ADAL" clId="{5A308443-2843-4818-82FD-84B201CA2ADC}" dt="2024-03-04T19:19:04.735" v="334" actId="47"/>
        <pc:sldMkLst>
          <pc:docMk/>
          <pc:sldMk cId="2636282262" sldId="277"/>
        </pc:sldMkLst>
        <pc:spChg chg="mod">
          <ac:chgData name="Maddali, Neha" userId="bb178ff3-84f3-4ae1-8196-5fcb461cf782" providerId="ADAL" clId="{5A308443-2843-4818-82FD-84B201CA2ADC}" dt="2024-03-04T19:18:27.440" v="296" actId="20577"/>
          <ac:spMkLst>
            <pc:docMk/>
            <pc:sldMk cId="2636282262" sldId="277"/>
            <ac:spMk id="107" creationId="{644CF1C5-DF55-9EC2-E735-170C9C003595}"/>
          </ac:spMkLst>
        </pc:spChg>
      </pc:sldChg>
      <pc:sldChg chg="add del">
        <pc:chgData name="Maddali, Neha" userId="bb178ff3-84f3-4ae1-8196-5fcb461cf782" providerId="ADAL" clId="{5A308443-2843-4818-82FD-84B201CA2ADC}" dt="2024-03-04T19:10:24.350" v="226"/>
        <pc:sldMkLst>
          <pc:docMk/>
          <pc:sldMk cId="3908818609" sldId="277"/>
        </pc:sldMkLst>
      </pc:sldChg>
      <pc:sldChg chg="modSp add del mod">
        <pc:chgData name="Maddali, Neha" userId="bb178ff3-84f3-4ae1-8196-5fcb461cf782" providerId="ADAL" clId="{5A308443-2843-4818-82FD-84B201CA2ADC}" dt="2024-03-04T19:19:20.434" v="351" actId="47"/>
        <pc:sldMkLst>
          <pc:docMk/>
          <pc:sldMk cId="3111529221" sldId="278"/>
        </pc:sldMkLst>
        <pc:spChg chg="mod">
          <ac:chgData name="Maddali, Neha" userId="bb178ff3-84f3-4ae1-8196-5fcb461cf782" providerId="ADAL" clId="{5A308443-2843-4818-82FD-84B201CA2ADC}" dt="2024-03-04T19:18:35.232" v="312" actId="20577"/>
          <ac:spMkLst>
            <pc:docMk/>
            <pc:sldMk cId="3111529221" sldId="278"/>
            <ac:spMk id="107" creationId="{D67C6960-C11B-DC84-A23B-57977D7943CE}"/>
          </ac:spMkLst>
        </pc:spChg>
      </pc:sldChg>
      <pc:sldChg chg="add del">
        <pc:chgData name="Maddali, Neha" userId="bb178ff3-84f3-4ae1-8196-5fcb461cf782" providerId="ADAL" clId="{5A308443-2843-4818-82FD-84B201CA2ADC}" dt="2024-03-04T19:19:22.311" v="352" actId="47"/>
        <pc:sldMkLst>
          <pc:docMk/>
          <pc:sldMk cId="1757284096" sldId="279"/>
        </pc:sldMkLst>
      </pc:sldChg>
      <pc:sldChg chg="modSp mod">
        <pc:chgData name="Maddali, Neha" userId="bb178ff3-84f3-4ae1-8196-5fcb461cf782" providerId="ADAL" clId="{5A308443-2843-4818-82FD-84B201CA2ADC}" dt="2024-03-05T00:53:09.591" v="970" actId="20577"/>
        <pc:sldMkLst>
          <pc:docMk/>
          <pc:sldMk cId="1613408571" sldId="280"/>
        </pc:sldMkLst>
        <pc:spChg chg="mod">
          <ac:chgData name="Maddali, Neha" userId="bb178ff3-84f3-4ae1-8196-5fcb461cf782" providerId="ADAL" clId="{5A308443-2843-4818-82FD-84B201CA2ADC}" dt="2024-03-05T00:53:09.591" v="970" actId="20577"/>
          <ac:spMkLst>
            <pc:docMk/>
            <pc:sldMk cId="1613408571" sldId="280"/>
            <ac:spMk id="97" creationId="{4D58DF8D-0C9D-98C0-27F5-0ED0090DA866}"/>
          </ac:spMkLst>
        </pc:spChg>
      </pc:sldChg>
      <pc:sldChg chg="modSp add del mod modNotesTx">
        <pc:chgData name="Maddali, Neha" userId="bb178ff3-84f3-4ae1-8196-5fcb461cf782" providerId="ADAL" clId="{5A308443-2843-4818-82FD-84B201CA2ADC}" dt="2024-03-05T01:48:26.262" v="1872" actId="47"/>
        <pc:sldMkLst>
          <pc:docMk/>
          <pc:sldMk cId="105909516" sldId="281"/>
        </pc:sldMkLst>
        <pc:spChg chg="mod">
          <ac:chgData name="Maddali, Neha" userId="bb178ff3-84f3-4ae1-8196-5fcb461cf782" providerId="ADAL" clId="{5A308443-2843-4818-82FD-84B201CA2ADC}" dt="2024-03-04T19:19:18.160" v="350" actId="20577"/>
          <ac:spMkLst>
            <pc:docMk/>
            <pc:sldMk cId="105909516" sldId="281"/>
            <ac:spMk id="116" creationId="{E1157473-2F9C-4905-D84D-200242A1D817}"/>
          </ac:spMkLst>
        </pc:spChg>
        <pc:spChg chg="mod">
          <ac:chgData name="Maddali, Neha" userId="bb178ff3-84f3-4ae1-8196-5fcb461cf782" providerId="ADAL" clId="{5A308443-2843-4818-82FD-84B201CA2ADC}" dt="2024-03-05T01:47:36.797" v="1862" actId="21"/>
          <ac:spMkLst>
            <pc:docMk/>
            <pc:sldMk cId="105909516" sldId="281"/>
            <ac:spMk id="117" creationId="{8C091824-686D-08B9-D6C8-55FA0D8C5014}"/>
          </ac:spMkLst>
        </pc:spChg>
      </pc:sldChg>
      <pc:sldChg chg="addSp delSp modSp add mod">
        <pc:chgData name="Maddali, Neha" userId="bb178ff3-84f3-4ae1-8196-5fcb461cf782" providerId="ADAL" clId="{5A308443-2843-4818-82FD-84B201CA2ADC}" dt="2024-03-04T19:30:15" v="474" actId="22"/>
        <pc:sldMkLst>
          <pc:docMk/>
          <pc:sldMk cId="2043748591" sldId="282"/>
        </pc:sldMkLst>
        <pc:spChg chg="mod">
          <ac:chgData name="Maddali, Neha" userId="bb178ff3-84f3-4ae1-8196-5fcb461cf782" providerId="ADAL" clId="{5A308443-2843-4818-82FD-84B201CA2ADC}" dt="2024-03-04T19:19:29.371" v="368" actId="20577"/>
          <ac:spMkLst>
            <pc:docMk/>
            <pc:sldMk cId="2043748591" sldId="282"/>
            <ac:spMk id="116" creationId="{457DDD6B-0688-B764-47CD-565465A8CF5D}"/>
          </ac:spMkLst>
        </pc:spChg>
        <pc:picChg chg="add del">
          <ac:chgData name="Maddali, Neha" userId="bb178ff3-84f3-4ae1-8196-5fcb461cf782" providerId="ADAL" clId="{5A308443-2843-4818-82FD-84B201CA2ADC}" dt="2024-03-04T19:30:12.496" v="472" actId="22"/>
          <ac:picMkLst>
            <pc:docMk/>
            <pc:sldMk cId="2043748591" sldId="282"/>
            <ac:picMk id="3" creationId="{203B9BF6-2BF9-325B-297D-5EE94874145A}"/>
          </ac:picMkLst>
        </pc:picChg>
        <pc:picChg chg="add del">
          <ac:chgData name="Maddali, Neha" userId="bb178ff3-84f3-4ae1-8196-5fcb461cf782" providerId="ADAL" clId="{5A308443-2843-4818-82FD-84B201CA2ADC}" dt="2024-03-04T19:30:15" v="474" actId="22"/>
          <ac:picMkLst>
            <pc:docMk/>
            <pc:sldMk cId="2043748591" sldId="282"/>
            <ac:picMk id="5" creationId="{F218C78A-860C-C600-07B7-5E05B4904003}"/>
          </ac:picMkLst>
        </pc:picChg>
      </pc:sldChg>
      <pc:sldChg chg="modSp mod">
        <pc:chgData name="Maddali, Neha" userId="bb178ff3-84f3-4ae1-8196-5fcb461cf782" providerId="ADAL" clId="{5A308443-2843-4818-82FD-84B201CA2ADC}" dt="2024-03-05T00:52:34.903" v="906" actId="404"/>
        <pc:sldMkLst>
          <pc:docMk/>
          <pc:sldMk cId="3971557579" sldId="283"/>
        </pc:sldMkLst>
        <pc:spChg chg="mod">
          <ac:chgData name="Maddali, Neha" userId="bb178ff3-84f3-4ae1-8196-5fcb461cf782" providerId="ADAL" clId="{5A308443-2843-4818-82FD-84B201CA2ADC}" dt="2024-03-05T00:52:34.903" v="906" actId="404"/>
          <ac:spMkLst>
            <pc:docMk/>
            <pc:sldMk cId="3971557579" sldId="283"/>
            <ac:spMk id="97" creationId="{4D58DF8D-0C9D-98C0-27F5-0ED0090DA866}"/>
          </ac:spMkLst>
        </pc:spChg>
      </pc:sldChg>
      <pc:sldChg chg="modSp add del mod">
        <pc:chgData name="Maddali, Neha" userId="bb178ff3-84f3-4ae1-8196-5fcb461cf782" providerId="ADAL" clId="{5A308443-2843-4818-82FD-84B201CA2ADC}" dt="2024-03-04T19:44:19.631" v="748" actId="47"/>
        <pc:sldMkLst>
          <pc:docMk/>
          <pc:sldMk cId="2189064716" sldId="284"/>
        </pc:sldMkLst>
        <pc:spChg chg="mod">
          <ac:chgData name="Maddali, Neha" userId="bb178ff3-84f3-4ae1-8196-5fcb461cf782" providerId="ADAL" clId="{5A308443-2843-4818-82FD-84B201CA2ADC}" dt="2024-03-04T19:30:23.519" v="492" actId="20577"/>
          <ac:spMkLst>
            <pc:docMk/>
            <pc:sldMk cId="2189064716" sldId="284"/>
            <ac:spMk id="116" creationId="{B57BA4D9-EBE3-ED17-8E1C-CCA09C5C2462}"/>
          </ac:spMkLst>
        </pc:spChg>
        <pc:spChg chg="mod">
          <ac:chgData name="Maddali, Neha" userId="bb178ff3-84f3-4ae1-8196-5fcb461cf782" providerId="ADAL" clId="{5A308443-2843-4818-82FD-84B201CA2ADC}" dt="2024-03-04T19:39:45.842" v="747" actId="5793"/>
          <ac:spMkLst>
            <pc:docMk/>
            <pc:sldMk cId="2189064716" sldId="284"/>
            <ac:spMk id="117" creationId="{D3741D18-D20F-A3CC-9A3B-A59ACAAA3AA5}"/>
          </ac:spMkLst>
        </pc:spChg>
      </pc:sldChg>
      <pc:sldChg chg="addSp modSp add mod modNotesTx">
        <pc:chgData name="Maddali, Neha" userId="bb178ff3-84f3-4ae1-8196-5fcb461cf782" providerId="ADAL" clId="{5A308443-2843-4818-82FD-84B201CA2ADC}" dt="2024-03-04T20:46:58.567" v="809" actId="20577"/>
        <pc:sldMkLst>
          <pc:docMk/>
          <pc:sldMk cId="1609619354" sldId="285"/>
        </pc:sldMkLst>
        <pc:spChg chg="mod">
          <ac:chgData name="Maddali, Neha" userId="bb178ff3-84f3-4ae1-8196-5fcb461cf782" providerId="ADAL" clId="{5A308443-2843-4818-82FD-84B201CA2ADC}" dt="2024-03-04T19:34:37.240" v="725" actId="20577"/>
          <ac:spMkLst>
            <pc:docMk/>
            <pc:sldMk cId="1609619354" sldId="285"/>
            <ac:spMk id="90" creationId="{1993394F-F256-2843-D16C-94CE827BFDC7}"/>
          </ac:spMkLst>
        </pc:spChg>
        <pc:spChg chg="mod">
          <ac:chgData name="Maddali, Neha" userId="bb178ff3-84f3-4ae1-8196-5fcb461cf782" providerId="ADAL" clId="{5A308443-2843-4818-82FD-84B201CA2ADC}" dt="2024-03-04T20:46:58.567" v="809" actId="20577"/>
          <ac:spMkLst>
            <pc:docMk/>
            <pc:sldMk cId="1609619354" sldId="285"/>
            <ac:spMk id="91" creationId="{42B22156-F98A-BF67-E585-67593994871F}"/>
          </ac:spMkLst>
        </pc:spChg>
        <pc:picChg chg="add mod">
          <ac:chgData name="Maddali, Neha" userId="bb178ff3-84f3-4ae1-8196-5fcb461cf782" providerId="ADAL" clId="{5A308443-2843-4818-82FD-84B201CA2ADC}" dt="2024-03-04T19:39:26.078" v="745" actId="1036"/>
          <ac:picMkLst>
            <pc:docMk/>
            <pc:sldMk cId="1609619354" sldId="285"/>
            <ac:picMk id="5122" creationId="{9BA82D75-66CD-6251-FB39-DB6197B903E5}"/>
          </ac:picMkLst>
        </pc:picChg>
      </pc:sldChg>
      <pc:sldChg chg="modSp mod">
        <pc:chgData name="Maddali, Neha" userId="bb178ff3-84f3-4ae1-8196-5fcb461cf782" providerId="ADAL" clId="{5A308443-2843-4818-82FD-84B201CA2ADC}" dt="2024-03-05T00:52:46.422" v="916" actId="404"/>
        <pc:sldMkLst>
          <pc:docMk/>
          <pc:sldMk cId="3019003293" sldId="286"/>
        </pc:sldMkLst>
        <pc:spChg chg="mod">
          <ac:chgData name="Maddali, Neha" userId="bb178ff3-84f3-4ae1-8196-5fcb461cf782" providerId="ADAL" clId="{5A308443-2843-4818-82FD-84B201CA2ADC}" dt="2024-03-05T00:52:46.422" v="916" actId="404"/>
          <ac:spMkLst>
            <pc:docMk/>
            <pc:sldMk cId="3019003293" sldId="286"/>
            <ac:spMk id="97" creationId="{21DAA994-317A-D3DF-E04E-7544C7DE8C09}"/>
          </ac:spMkLst>
        </pc:spChg>
      </pc:sldChg>
      <pc:sldChg chg="addSp modSp add mod ord modNotesTx">
        <pc:chgData name="Maddali, Neha" userId="bb178ff3-84f3-4ae1-8196-5fcb461cf782" providerId="ADAL" clId="{5A308443-2843-4818-82FD-84B201CA2ADC}" dt="2024-03-05T16:04:52.961" v="2277" actId="14100"/>
        <pc:sldMkLst>
          <pc:docMk/>
          <pc:sldMk cId="1941012047" sldId="287"/>
        </pc:sldMkLst>
        <pc:spChg chg="add mod">
          <ac:chgData name="Maddali, Neha" userId="bb178ff3-84f3-4ae1-8196-5fcb461cf782" providerId="ADAL" clId="{5A308443-2843-4818-82FD-84B201CA2ADC}" dt="2024-03-05T16:04:52.961" v="2277" actId="14100"/>
          <ac:spMkLst>
            <pc:docMk/>
            <pc:sldMk cId="1941012047" sldId="287"/>
            <ac:spMk id="5" creationId="{42B5D5C9-6216-4D83-6240-28134DFA9517}"/>
          </ac:spMkLst>
        </pc:spChg>
        <pc:spChg chg="mod">
          <ac:chgData name="Maddali, Neha" userId="bb178ff3-84f3-4ae1-8196-5fcb461cf782" providerId="ADAL" clId="{5A308443-2843-4818-82FD-84B201CA2ADC}" dt="2024-03-05T01:47:32.347" v="1861" actId="6549"/>
          <ac:spMkLst>
            <pc:docMk/>
            <pc:sldMk cId="1941012047" sldId="287"/>
            <ac:spMk id="97" creationId="{00000000-0000-0000-0000-000000000000}"/>
          </ac:spMkLst>
        </pc:spChg>
        <pc:spChg chg="mod">
          <ac:chgData name="Maddali, Neha" userId="bb178ff3-84f3-4ae1-8196-5fcb461cf782" providerId="ADAL" clId="{5A308443-2843-4818-82FD-84B201CA2ADC}" dt="2024-03-05T01:53:24.816" v="2081" actId="1076"/>
          <ac:spMkLst>
            <pc:docMk/>
            <pc:sldMk cId="1941012047" sldId="287"/>
            <ac:spMk id="99" creationId="{00000000-0000-0000-0000-000000000000}"/>
          </ac:spMkLst>
        </pc:spChg>
        <pc:spChg chg="mod ord">
          <ac:chgData name="Maddali, Neha" userId="bb178ff3-84f3-4ae1-8196-5fcb461cf782" providerId="ADAL" clId="{5A308443-2843-4818-82FD-84B201CA2ADC}" dt="2024-03-05T01:53:28.254" v="2082" actId="14100"/>
          <ac:spMkLst>
            <pc:docMk/>
            <pc:sldMk cId="1941012047" sldId="287"/>
            <ac:spMk id="101" creationId="{00000000-0000-0000-0000-000000000000}"/>
          </ac:spMkLst>
        </pc:spChg>
        <pc:cxnChg chg="mod">
          <ac:chgData name="Maddali, Neha" userId="bb178ff3-84f3-4ae1-8196-5fcb461cf782" providerId="ADAL" clId="{5A308443-2843-4818-82FD-84B201CA2ADC}" dt="2024-03-05T01:48:09.509" v="1869" actId="14100"/>
          <ac:cxnSpMkLst>
            <pc:docMk/>
            <pc:sldMk cId="1941012047" sldId="287"/>
            <ac:cxnSpMk id="98" creationId="{00000000-0000-0000-0000-000000000000}"/>
          </ac:cxnSpMkLst>
        </pc:cxnChg>
      </pc:sldChg>
    </pc:docChg>
  </pc:docChgLst>
  <pc:docChgLst>
    <pc:chgData clId="Web-{5DC5F899-70D3-6D59-05CF-15EE3634243F}"/>
    <pc:docChg chg="modSld">
      <pc:chgData name="" userId="" providerId="" clId="Web-{5DC5F899-70D3-6D59-05CF-15EE3634243F}" dt="2024-03-04T18:51:19.424" v="0" actId="1076"/>
      <pc:docMkLst>
        <pc:docMk/>
      </pc:docMkLst>
      <pc:sldChg chg="modSp">
        <pc:chgData name="" userId="" providerId="" clId="Web-{5DC5F899-70D3-6D59-05CF-15EE3634243F}" dt="2024-03-04T18:51:19.424" v="0" actId="1076"/>
        <pc:sldMkLst>
          <pc:docMk/>
          <pc:sldMk cId="1950853371" sldId="269"/>
        </pc:sldMkLst>
        <pc:spChg chg="mod">
          <ac:chgData name="" userId="" providerId="" clId="Web-{5DC5F899-70D3-6D59-05CF-15EE3634243F}" dt="2024-03-04T18:51:19.424" v="0" actId="1076"/>
          <ac:spMkLst>
            <pc:docMk/>
            <pc:sldMk cId="1950853371" sldId="269"/>
            <ac:spMk id="99" creationId="{7CBDA02E-F420-9724-DB60-0C4C5A28C98C}"/>
          </ac:spMkLst>
        </pc:spChg>
      </pc:sldChg>
    </pc:docChg>
  </pc:docChgLst>
  <pc:docChgLst>
    <pc:chgData name="Maldonado, Alexis H" userId="S::ahm@iastate.edu::e29fb92c-d482-4af1-a638-315b94efe474" providerId="AD" clId="Web-{6E31E703-80B1-F3D6-61BD-BD153A1B425B}"/>
    <pc:docChg chg="modSld">
      <pc:chgData name="Maldonado, Alexis H" userId="S::ahm@iastate.edu::e29fb92c-d482-4af1-a638-315b94efe474" providerId="AD" clId="Web-{6E31E703-80B1-F3D6-61BD-BD153A1B425B}" dt="2024-03-06T17:59:20.925" v="114" actId="1076"/>
      <pc:docMkLst>
        <pc:docMk/>
      </pc:docMkLst>
      <pc:sldChg chg="modSp">
        <pc:chgData name="Maldonado, Alexis H" userId="S::ahm@iastate.edu::e29fb92c-d482-4af1-a638-315b94efe474" providerId="AD" clId="Web-{6E31E703-80B1-F3D6-61BD-BD153A1B425B}" dt="2024-03-06T17:59:20.925" v="114" actId="1076"/>
        <pc:sldMkLst>
          <pc:docMk/>
          <pc:sldMk cId="3703037233" sldId="288"/>
        </pc:sldMkLst>
        <pc:spChg chg="mod">
          <ac:chgData name="Maldonado, Alexis H" userId="S::ahm@iastate.edu::e29fb92c-d482-4af1-a638-315b94efe474" providerId="AD" clId="Web-{6E31E703-80B1-F3D6-61BD-BD153A1B425B}" dt="2024-03-06T17:59:20.925" v="114" actId="1076"/>
          <ac:spMkLst>
            <pc:docMk/>
            <pc:sldMk cId="3703037233" sldId="288"/>
            <ac:spMk id="5" creationId="{42B5D5C9-6216-4D83-6240-28134DFA9517}"/>
          </ac:spMkLst>
        </pc:spChg>
      </pc:sldChg>
    </pc:docChg>
  </pc:docChgLst>
  <pc:docChgLst>
    <pc:chgData name="Maldonado, Alexis H" userId="S::ahm@iastate.edu::e29fb92c-d482-4af1-a638-315b94efe474" providerId="AD" clId="Web-{64CBFCD2-DA02-E68C-4CF7-44CE72105DAC}"/>
    <pc:docChg chg="modSld">
      <pc:chgData name="Maldonado, Alexis H" userId="S::ahm@iastate.edu::e29fb92c-d482-4af1-a638-315b94efe474" providerId="AD" clId="Web-{64CBFCD2-DA02-E68C-4CF7-44CE72105DAC}" dt="2024-03-06T17:17:22.524" v="0"/>
      <pc:docMkLst>
        <pc:docMk/>
      </pc:docMkLst>
      <pc:sldChg chg="addSp modSp">
        <pc:chgData name="Maldonado, Alexis H" userId="S::ahm@iastate.edu::e29fb92c-d482-4af1-a638-315b94efe474" providerId="AD" clId="Web-{64CBFCD2-DA02-E68C-4CF7-44CE72105DAC}" dt="2024-03-06T17:17:22.524" v="0"/>
        <pc:sldMkLst>
          <pc:docMk/>
          <pc:sldMk cId="532229755" sldId="270"/>
        </pc:sldMkLst>
        <pc:picChg chg="add mod">
          <ac:chgData name="Maldonado, Alexis H" userId="S::ahm@iastate.edu::e29fb92c-d482-4af1-a638-315b94efe474" providerId="AD" clId="Web-{64CBFCD2-DA02-E68C-4CF7-44CE72105DAC}" dt="2024-03-06T17:17:22.524" v="0"/>
          <ac:picMkLst>
            <pc:docMk/>
            <pc:sldMk cId="532229755" sldId="270"/>
            <ac:picMk id="3" creationId="{FA8CEC16-C2C7-AD8C-69F9-620F6A883068}"/>
          </ac:picMkLst>
        </pc:picChg>
      </pc:sldChg>
    </pc:docChg>
  </pc:docChgLst>
  <pc:docChgLst>
    <pc:chgData name="Vyas, Pramit" userId="S::pvvyas@iastate.edu::c7765678-108b-432b-b2c5-b85b6bfa3f1a" providerId="AD" clId="Web-{FFD73AA5-FEB0-BC75-56B8-BFB5A8824F21}"/>
    <pc:docChg chg="addSld modSld">
      <pc:chgData name="Vyas, Pramit" userId="S::pvvyas@iastate.edu::c7765678-108b-432b-b2c5-b85b6bfa3f1a" providerId="AD" clId="Web-{FFD73AA5-FEB0-BC75-56B8-BFB5A8824F21}" dt="2024-03-06T18:31:30.139" v="342" actId="20577"/>
      <pc:docMkLst>
        <pc:docMk/>
      </pc:docMkLst>
      <pc:sldChg chg="modSp add replId">
        <pc:chgData name="Vyas, Pramit" userId="S::pvvyas@iastate.edu::c7765678-108b-432b-b2c5-b85b6bfa3f1a" providerId="AD" clId="Web-{FFD73AA5-FEB0-BC75-56B8-BFB5A8824F21}" dt="2024-03-06T18:31:30.139" v="342" actId="20577"/>
        <pc:sldMkLst>
          <pc:docMk/>
          <pc:sldMk cId="1805571055" sldId="289"/>
        </pc:sldMkLst>
        <pc:spChg chg="mod">
          <ac:chgData name="Vyas, Pramit" userId="S::pvvyas@iastate.edu::c7765678-108b-432b-b2c5-b85b6bfa3f1a" providerId="AD" clId="Web-{FFD73AA5-FEB0-BC75-56B8-BFB5A8824F21}" dt="2024-03-06T18:31:30.139" v="342" actId="20577"/>
          <ac:spMkLst>
            <pc:docMk/>
            <pc:sldMk cId="1805571055" sldId="289"/>
            <ac:spMk id="5" creationId="{42B5D5C9-6216-4D83-6240-28134DFA9517}"/>
          </ac:spMkLst>
        </pc:spChg>
        <pc:spChg chg="mod">
          <ac:chgData name="Vyas, Pramit" userId="S::pvvyas@iastate.edu::c7765678-108b-432b-b2c5-b85b6bfa3f1a" providerId="AD" clId="Web-{FFD73AA5-FEB0-BC75-56B8-BFB5A8824F21}" dt="2024-03-06T18:28:49.228" v="106" actId="20577"/>
          <ac:spMkLst>
            <pc:docMk/>
            <pc:sldMk cId="1805571055" sldId="289"/>
            <ac:spMk id="97" creationId="{00000000-0000-0000-0000-000000000000}"/>
          </ac:spMkLst>
        </pc:spChg>
        <pc:spChg chg="mod">
          <ac:chgData name="Vyas, Pramit" userId="S::pvvyas@iastate.edu::c7765678-108b-432b-b2c5-b85b6bfa3f1a" providerId="AD" clId="Web-{FFD73AA5-FEB0-BC75-56B8-BFB5A8824F21}" dt="2024-03-06T18:28:53.853" v="107" actId="20577"/>
          <ac:spMkLst>
            <pc:docMk/>
            <pc:sldMk cId="1805571055" sldId="289"/>
            <ac:spMk id="99" creationId="{00000000-0000-0000-0000-000000000000}"/>
          </ac:spMkLst>
        </pc:spChg>
      </pc:sldChg>
    </pc:docChg>
  </pc:docChgLst>
  <pc:docChgLst>
    <pc:chgData name="Maldonado, Alexis H" userId="S::ahm@iastate.edu::e29fb92c-d482-4af1-a638-315b94efe474" providerId="AD" clId="Web-{CFFB04C9-1126-CBC2-7737-494A8C72F7F1}"/>
    <pc:docChg chg="modSld">
      <pc:chgData name="Maldonado, Alexis H" userId="S::ahm@iastate.edu::e29fb92c-d482-4af1-a638-315b94efe474" providerId="AD" clId="Web-{CFFB04C9-1126-CBC2-7737-494A8C72F7F1}" dt="2024-03-06T18:29:22.182" v="5" actId="20577"/>
      <pc:docMkLst>
        <pc:docMk/>
      </pc:docMkLst>
      <pc:sldChg chg="modSp">
        <pc:chgData name="Maldonado, Alexis H" userId="S::ahm@iastate.edu::e29fb92c-d482-4af1-a638-315b94efe474" providerId="AD" clId="Web-{CFFB04C9-1126-CBC2-7737-494A8C72F7F1}" dt="2024-03-06T18:29:22.182" v="5" actId="20577"/>
        <pc:sldMkLst>
          <pc:docMk/>
          <pc:sldMk cId="3703037233" sldId="288"/>
        </pc:sldMkLst>
        <pc:spChg chg="mod">
          <ac:chgData name="Maldonado, Alexis H" userId="S::ahm@iastate.edu::e29fb92c-d482-4af1-a638-315b94efe474" providerId="AD" clId="Web-{CFFB04C9-1126-CBC2-7737-494A8C72F7F1}" dt="2024-03-06T18:29:22.182" v="5" actId="20577"/>
          <ac:spMkLst>
            <pc:docMk/>
            <pc:sldMk cId="3703037233" sldId="288"/>
            <ac:spMk id="99" creationId="{00000000-0000-0000-0000-000000000000}"/>
          </ac:spMkLst>
        </pc:spChg>
      </pc:sldChg>
    </pc:docChg>
  </pc:docChgLst>
  <pc:docChgLst>
    <pc:chgData name="Maldonado, Alexis H" userId="S::ahm@iastate.edu::e29fb92c-d482-4af1-a638-315b94efe474" providerId="AD" clId="Web-{90CB1309-66DA-015B-973F-917BD174E29B}"/>
    <pc:docChg chg="addSld modSld">
      <pc:chgData name="Maldonado, Alexis H" userId="S::ahm@iastate.edu::e29fb92c-d482-4af1-a638-315b94efe474" providerId="AD" clId="Web-{90CB1309-66DA-015B-973F-917BD174E29B}" dt="2024-03-04T18:46:10.494" v="17" actId="14100"/>
      <pc:docMkLst>
        <pc:docMk/>
      </pc:docMkLst>
      <pc:sldChg chg="addSp delSp modSp add replId">
        <pc:chgData name="Maldonado, Alexis H" userId="S::ahm@iastate.edu::e29fb92c-d482-4af1-a638-315b94efe474" providerId="AD" clId="Web-{90CB1309-66DA-015B-973F-917BD174E29B}" dt="2024-03-04T18:43:46.422" v="9"/>
        <pc:sldMkLst>
          <pc:docMk/>
          <pc:sldMk cId="1950853371" sldId="269"/>
        </pc:sldMkLst>
        <pc:picChg chg="add mod">
          <ac:chgData name="Maldonado, Alexis H" userId="S::ahm@iastate.edu::e29fb92c-d482-4af1-a638-315b94efe474" providerId="AD" clId="Web-{90CB1309-66DA-015B-973F-917BD174E29B}" dt="2024-03-04T18:42:31.823" v="7" actId="1076"/>
          <ac:picMkLst>
            <pc:docMk/>
            <pc:sldMk cId="1950853371" sldId="269"/>
            <ac:picMk id="2" creationId="{3412388E-1370-7229-C8F3-4F1DF9031572}"/>
          </ac:picMkLst>
        </pc:picChg>
        <pc:picChg chg="add del">
          <ac:chgData name="Maldonado, Alexis H" userId="S::ahm@iastate.edu::e29fb92c-d482-4af1-a638-315b94efe474" providerId="AD" clId="Web-{90CB1309-66DA-015B-973F-917BD174E29B}" dt="2024-03-04T18:43:46.422" v="9"/>
          <ac:picMkLst>
            <pc:docMk/>
            <pc:sldMk cId="1950853371" sldId="269"/>
            <ac:picMk id="3" creationId="{E3679969-8E6F-DCAD-0D80-365B1AF3F3A9}"/>
          </ac:picMkLst>
        </pc:picChg>
        <pc:picChg chg="del">
          <ac:chgData name="Maldonado, Alexis H" userId="S::ahm@iastate.edu::e29fb92c-d482-4af1-a638-315b94efe474" providerId="AD" clId="Web-{90CB1309-66DA-015B-973F-917BD174E29B}" dt="2024-03-04T18:40:15.830" v="1"/>
          <ac:picMkLst>
            <pc:docMk/>
            <pc:sldMk cId="1950853371" sldId="269"/>
            <ac:picMk id="4098" creationId="{F49547A0-8E59-6223-ED90-B28F9B2EDFB2}"/>
          </ac:picMkLst>
        </pc:picChg>
      </pc:sldChg>
      <pc:sldChg chg="addSp delSp modSp add replId">
        <pc:chgData name="Maldonado, Alexis H" userId="S::ahm@iastate.edu::e29fb92c-d482-4af1-a638-315b94efe474" providerId="AD" clId="Web-{90CB1309-66DA-015B-973F-917BD174E29B}" dt="2024-03-04T18:46:10.494" v="17" actId="14100"/>
        <pc:sldMkLst>
          <pc:docMk/>
          <pc:sldMk cId="532229755" sldId="270"/>
        </pc:sldMkLst>
        <pc:picChg chg="del">
          <ac:chgData name="Maldonado, Alexis H" userId="S::ahm@iastate.edu::e29fb92c-d482-4af1-a638-315b94efe474" providerId="AD" clId="Web-{90CB1309-66DA-015B-973F-917BD174E29B}" dt="2024-03-04T18:43:54.470" v="11"/>
          <ac:picMkLst>
            <pc:docMk/>
            <pc:sldMk cId="532229755" sldId="270"/>
            <ac:picMk id="2" creationId="{3412388E-1370-7229-C8F3-4F1DF9031572}"/>
          </ac:picMkLst>
        </pc:picChg>
        <pc:picChg chg="add mod">
          <ac:chgData name="Maldonado, Alexis H" userId="S::ahm@iastate.edu::e29fb92c-d482-4af1-a638-315b94efe474" providerId="AD" clId="Web-{90CB1309-66DA-015B-973F-917BD174E29B}" dt="2024-03-04T18:46:10.494" v="17" actId="14100"/>
          <ac:picMkLst>
            <pc:docMk/>
            <pc:sldMk cId="532229755" sldId="270"/>
            <ac:picMk id="3" creationId="{30305025-2C5B-E3DE-F729-A41AC6BD84EB}"/>
          </ac:picMkLst>
        </pc:picChg>
      </pc:sldChg>
    </pc:docChg>
  </pc:docChgLst>
  <pc:docChgLst>
    <pc:chgData name="Maldonado, Alexis H" userId="S::ahm@iastate.edu::e29fb92c-d482-4af1-a638-315b94efe474" providerId="AD" clId="Web-{F5E05E7F-AABC-67B1-2200-BA698A7B1085}"/>
    <pc:docChg chg="modSld">
      <pc:chgData name="Maldonado, Alexis H" userId="S::ahm@iastate.edu::e29fb92c-d482-4af1-a638-315b94efe474" providerId="AD" clId="Web-{F5E05E7F-AABC-67B1-2200-BA698A7B1085}" dt="2024-03-04T16:45:58.077" v="2" actId="20577"/>
      <pc:docMkLst>
        <pc:docMk/>
      </pc:docMkLst>
      <pc:sldChg chg="modSp">
        <pc:chgData name="Maldonado, Alexis H" userId="S::ahm@iastate.edu::e29fb92c-d482-4af1-a638-315b94efe474" providerId="AD" clId="Web-{F5E05E7F-AABC-67B1-2200-BA698A7B1085}" dt="2024-03-04T16:45:58.077" v="2" actId="20577"/>
        <pc:sldMkLst>
          <pc:docMk/>
          <pc:sldMk cId="0" sldId="256"/>
        </pc:sldMkLst>
        <pc:spChg chg="mod">
          <ac:chgData name="Maldonado, Alexis H" userId="S::ahm@iastate.edu::e29fb92c-d482-4af1-a638-315b94efe474" providerId="AD" clId="Web-{F5E05E7F-AABC-67B1-2200-BA698A7B1085}" dt="2024-03-04T16:45:58.077" v="2" actId="20577"/>
          <ac:spMkLst>
            <pc:docMk/>
            <pc:sldMk cId="0" sldId="256"/>
            <ac:spMk id="69" creationId="{00000000-0000-0000-0000-000000000000}"/>
          </ac:spMkLst>
        </pc:spChg>
      </pc:sldChg>
    </pc:docChg>
  </pc:docChgLst>
  <pc:docChgLst>
    <pc:chgData name="Maddali, Neha" userId="S::nmaddali@iastate.edu::bb178ff3-84f3-4ae1-8196-5fcb461cf782" providerId="AD" clId="Web-{897AC45C-C10F-47A0-9155-5AC4FED96CB7}"/>
    <pc:docChg chg="delSld modSld">
      <pc:chgData name="Maddali, Neha" userId="S::nmaddali@iastate.edu::bb178ff3-84f3-4ae1-8196-5fcb461cf782" providerId="AD" clId="Web-{897AC45C-C10F-47A0-9155-5AC4FED96CB7}" dt="2024-03-06T18:47:55.360" v="5"/>
      <pc:docMkLst>
        <pc:docMk/>
      </pc:docMkLst>
      <pc:sldChg chg="del">
        <pc:chgData name="Maddali, Neha" userId="S::nmaddali@iastate.edu::bb178ff3-84f3-4ae1-8196-5fcb461cf782" providerId="AD" clId="Web-{897AC45C-C10F-47A0-9155-5AC4FED96CB7}" dt="2024-03-06T18:47:55.360" v="5"/>
        <pc:sldMkLst>
          <pc:docMk/>
          <pc:sldMk cId="2043748591" sldId="282"/>
        </pc:sldMkLst>
      </pc:sldChg>
      <pc:sldChg chg="modSp">
        <pc:chgData name="Maddali, Neha" userId="S::nmaddali@iastate.edu::bb178ff3-84f3-4ae1-8196-5fcb461cf782" providerId="AD" clId="Web-{897AC45C-C10F-47A0-9155-5AC4FED96CB7}" dt="2024-03-06T18:47:22.421" v="4" actId="20577"/>
        <pc:sldMkLst>
          <pc:docMk/>
          <pc:sldMk cId="1805571055" sldId="289"/>
        </pc:sldMkLst>
        <pc:spChg chg="mod">
          <ac:chgData name="Maddali, Neha" userId="S::nmaddali@iastate.edu::bb178ff3-84f3-4ae1-8196-5fcb461cf782" providerId="AD" clId="Web-{897AC45C-C10F-47A0-9155-5AC4FED96CB7}" dt="2024-03-06T18:47:22.421" v="4" actId="20577"/>
          <ac:spMkLst>
            <pc:docMk/>
            <pc:sldMk cId="1805571055" sldId="289"/>
            <ac:spMk id="5" creationId="{42B5D5C9-6216-4D83-6240-28134DFA9517}"/>
          </ac:spMkLst>
        </pc:spChg>
      </pc:sldChg>
    </pc:docChg>
  </pc:docChgLst>
  <pc:docChgLst>
    <pc:chgData clId="Web-{D120E294-912A-A618-57BA-5F2DAB599441}"/>
    <pc:docChg chg="modSld">
      <pc:chgData name="" userId="" providerId="" clId="Web-{D120E294-912A-A618-57BA-5F2DAB599441}" dt="2024-03-04T19:58:26.667" v="0" actId="20577"/>
      <pc:docMkLst>
        <pc:docMk/>
      </pc:docMkLst>
      <pc:sldChg chg="modSp">
        <pc:chgData name="" userId="" providerId="" clId="Web-{D120E294-912A-A618-57BA-5F2DAB599441}" dt="2024-03-04T19:58:26.667" v="0" actId="20577"/>
        <pc:sldMkLst>
          <pc:docMk/>
          <pc:sldMk cId="0" sldId="263"/>
        </pc:sldMkLst>
        <pc:spChg chg="mod">
          <ac:chgData name="" userId="" providerId="" clId="Web-{D120E294-912A-A618-57BA-5F2DAB599441}" dt="2024-03-04T19:58:26.667" v="0" actId="20577"/>
          <ac:spMkLst>
            <pc:docMk/>
            <pc:sldMk cId="0" sldId="263"/>
            <ac:spMk id="136" creationId="{00000000-0000-0000-0000-000000000000}"/>
          </ac:spMkLst>
        </pc:spChg>
      </pc:sldChg>
    </pc:docChg>
  </pc:docChgLst>
  <pc:docChgLst>
    <pc:chgData name="Maldonado, Alexis H" userId="S::ahm@iastate.edu::e29fb92c-d482-4af1-a638-315b94efe474" providerId="AD" clId="Web-{37F92D94-C761-795F-C7C6-3F0AD17AD022}"/>
    <pc:docChg chg="addSld delSld modSld sldOrd">
      <pc:chgData name="Maldonado, Alexis H" userId="S::ahm@iastate.edu::e29fb92c-d482-4af1-a638-315b94efe474" providerId="AD" clId="Web-{37F92D94-C761-795F-C7C6-3F0AD17AD022}" dt="2024-03-06T17:43:55.840" v="175" actId="20577"/>
      <pc:docMkLst>
        <pc:docMk/>
      </pc:docMkLst>
      <pc:sldChg chg="del">
        <pc:chgData name="Maldonado, Alexis H" userId="S::ahm@iastate.edu::e29fb92c-d482-4af1-a638-315b94efe474" providerId="AD" clId="Web-{37F92D94-C761-795F-C7C6-3F0AD17AD022}" dt="2024-03-06T17:19:21.199" v="81"/>
        <pc:sldMkLst>
          <pc:docMk/>
          <pc:sldMk cId="0" sldId="261"/>
        </pc:sldMkLst>
      </pc:sldChg>
      <pc:sldChg chg="modSp">
        <pc:chgData name="Maldonado, Alexis H" userId="S::ahm@iastate.edu::e29fb92c-d482-4af1-a638-315b94efe474" providerId="AD" clId="Web-{37F92D94-C761-795F-C7C6-3F0AD17AD022}" dt="2024-03-06T17:19:04.871" v="80" actId="1076"/>
        <pc:sldMkLst>
          <pc:docMk/>
          <pc:sldMk cId="532229755" sldId="270"/>
        </pc:sldMkLst>
        <pc:picChg chg="mod modCrop">
          <ac:chgData name="Maldonado, Alexis H" userId="S::ahm@iastate.edu::e29fb92c-d482-4af1-a638-315b94efe474" providerId="AD" clId="Web-{37F92D94-C761-795F-C7C6-3F0AD17AD022}" dt="2024-03-06T17:19:04.871" v="80" actId="1076"/>
          <ac:picMkLst>
            <pc:docMk/>
            <pc:sldMk cId="532229755" sldId="270"/>
            <ac:picMk id="3" creationId="{FA8CEC16-C2C7-AD8C-69F9-620F6A883068}"/>
          </ac:picMkLst>
        </pc:picChg>
      </pc:sldChg>
      <pc:sldChg chg="addSp delSp modSp add ord replId">
        <pc:chgData name="Maldonado, Alexis H" userId="S::ahm@iastate.edu::e29fb92c-d482-4af1-a638-315b94efe474" providerId="AD" clId="Web-{37F92D94-C761-795F-C7C6-3F0AD17AD022}" dt="2024-03-06T17:43:55.840" v="175" actId="20577"/>
        <pc:sldMkLst>
          <pc:docMk/>
          <pc:sldMk cId="3703037233" sldId="288"/>
        </pc:sldMkLst>
        <pc:spChg chg="mod">
          <ac:chgData name="Maldonado, Alexis H" userId="S::ahm@iastate.edu::e29fb92c-d482-4af1-a638-315b94efe474" providerId="AD" clId="Web-{37F92D94-C761-795F-C7C6-3F0AD17AD022}" dt="2024-03-06T17:43:51.465" v="173" actId="20577"/>
          <ac:spMkLst>
            <pc:docMk/>
            <pc:sldMk cId="3703037233" sldId="288"/>
            <ac:spMk id="5" creationId="{42B5D5C9-6216-4D83-6240-28134DFA9517}"/>
          </ac:spMkLst>
        </pc:spChg>
        <pc:spChg chg="mod">
          <ac:chgData name="Maldonado, Alexis H" userId="S::ahm@iastate.edu::e29fb92c-d482-4af1-a638-315b94efe474" providerId="AD" clId="Web-{37F92D94-C761-795F-C7C6-3F0AD17AD022}" dt="2024-03-06T16:56:58.826" v="3" actId="20577"/>
          <ac:spMkLst>
            <pc:docMk/>
            <pc:sldMk cId="3703037233" sldId="288"/>
            <ac:spMk id="97" creationId="{00000000-0000-0000-0000-000000000000}"/>
          </ac:spMkLst>
        </pc:spChg>
        <pc:spChg chg="add del mod">
          <ac:chgData name="Maldonado, Alexis H" userId="S::ahm@iastate.edu::e29fb92c-d482-4af1-a638-315b94efe474" providerId="AD" clId="Web-{37F92D94-C761-795F-C7C6-3F0AD17AD022}" dt="2024-03-06T17:43:55.840" v="175" actId="20577"/>
          <ac:spMkLst>
            <pc:docMk/>
            <pc:sldMk cId="3703037233" sldId="288"/>
            <ac:spMk id="99" creationId="{00000000-0000-0000-0000-000000000000}"/>
          </ac:spMkLst>
        </pc:spChg>
      </pc:sldChg>
    </pc:docChg>
  </pc:docChgLst>
</pc:chgInfo>
</file>

<file path=ppt/comments/modernComment_11E_B3F2559D.xml><?xml version="1.0" encoding="utf-8"?>
<p188:cmLst xmlns:a="http://schemas.openxmlformats.org/drawingml/2006/main" xmlns:r="http://schemas.openxmlformats.org/officeDocument/2006/relationships" xmlns:p188="http://schemas.microsoft.com/office/powerpoint/2018/8/main">
  <p188:cm id="{85B7BE1C-6650-455F-A84F-5CDD96F5B3F2}" authorId="{FC3E1A00-2DA2-4003-4569-532B76E5D63F}" created="2024-03-04T20:28:02.385">
    <pc:sldMkLst xmlns:pc="http://schemas.microsoft.com/office/powerpoint/2013/main/command">
      <pc:docMk/>
      <pc:sldMk cId="3019003293" sldId="286"/>
    </pc:sldMkLst>
    <p188:txBody>
      <a:bodyPr/>
      <a:lstStyle/>
      <a:p>
        <a:r>
          <a:rPr lang="en-US"/>
          <a:t>http://127.0.0.1:6625/</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9690839585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 name="Google Shape;60;g9690839585_2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9690839585_2_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
        <p:nvSpPr>
          <p:cNvPr id="62" name="Google Shape;62;g9690839585_2_9: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2294BC9-1426-45BA-2293-E912E46FA4B4}"/>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E0AC9E40-3929-B03E-18AB-330AFCAFC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ADC34962-8683-DB0B-BCB9-8009D0AB3D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8188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2294BC9-1426-45BA-2293-E912E46FA4B4}"/>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E0AC9E40-3929-B03E-18AB-330AFCAFC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ADC34962-8683-DB0B-BCB9-8009D0AB3D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238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2294BC9-1426-45BA-2293-E912E46FA4B4}"/>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E0AC9E40-3929-B03E-18AB-330AFCAFC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ADC34962-8683-DB0B-BCB9-8009D0AB3D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4479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2294BC9-1426-45BA-2293-E912E46FA4B4}"/>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E0AC9E40-3929-B03E-18AB-330AFCAFC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ADC34962-8683-DB0B-BCB9-8009D0AB3D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8593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2294BC9-1426-45BA-2293-E912E46FA4B4}"/>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E0AC9E40-3929-B03E-18AB-330AFCAFC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ADC34962-8683-DB0B-BCB9-8009D0AB3D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4280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CB66E771-17E3-5E26-1897-9F2318393CF2}"/>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0EF2D528-BCAF-DF5B-CA18-BBB755A35C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734FF74E-1823-1E90-D38E-62080C0655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408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CB66E771-17E3-5E26-1897-9F2318393CF2}"/>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0EF2D528-BCAF-DF5B-CA18-BBB755A35C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734FF74E-1823-1E90-D38E-62080C0655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78096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2294BC9-1426-45BA-2293-E912E46FA4B4}"/>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E0AC9E40-3929-B03E-18AB-330AFCAFC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ADC34962-8683-DB0B-BCB9-8009D0AB3D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09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2294BC9-1426-45BA-2293-E912E46FA4B4}"/>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E0AC9E40-3929-B03E-18AB-330AFCAFC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ADC34962-8683-DB0B-BCB9-8009D0AB3D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2810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2294BC9-1426-45BA-2293-E912E46FA4B4}"/>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E0AC9E40-3929-B03E-18AB-330AFCAFC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ADC34962-8683-DB0B-BCB9-8009D0AB3D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457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9690839585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 name="Google Shape;73;g9690839585_2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 name="Google Shape;74;g9690839585_2_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
        <p:nvSpPr>
          <p:cNvPr id="75" name="Google Shape;75;g9690839585_2_22: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690839585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In random forest model, a subset of data points and a subset of features are selected for constructing each decision tree. Simply put, n random records and m features are taken from the data set having k number of records. Individual decision trees are constructed for each sample. Each decision tree will generate an output. Final output is considered based on Majority Voting for classification or Averaging for regression.</a:t>
            </a:r>
          </a:p>
          <a:p>
            <a:pPr marL="0" lvl="0" indent="0" algn="l" rtl="0">
              <a:spcBef>
                <a:spcPts val="0"/>
              </a:spcBef>
              <a:spcAft>
                <a:spcPts val="0"/>
              </a:spcAft>
              <a:buNone/>
            </a:pPr>
            <a:endParaRPr/>
          </a:p>
        </p:txBody>
      </p:sp>
      <p:sp>
        <p:nvSpPr>
          <p:cNvPr id="95" name="Google Shape;95;g9690839585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454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690839585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In random forest model, a subset of data points and a subset of features are selected for constructing each decision tree. Simply put, n random records and m features are taken from the data set having k number of records. Individual decision trees are constructed for each sample. Each decision tree will generate an output. Final output is considered based on Majority Voting for classification or Averaging for regression.</a:t>
            </a:r>
          </a:p>
          <a:p>
            <a:pPr marL="0" lvl="0" indent="0" algn="l" rtl="0">
              <a:spcBef>
                <a:spcPts val="0"/>
              </a:spcBef>
              <a:spcAft>
                <a:spcPts val="0"/>
              </a:spcAft>
              <a:buNone/>
            </a:pPr>
            <a:endParaRPr/>
          </a:p>
        </p:txBody>
      </p:sp>
      <p:sp>
        <p:nvSpPr>
          <p:cNvPr id="95" name="Google Shape;95;g9690839585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690839585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In random forest model, a subset of data points and a subset of features are selected for constructing each decision tree. Simply put, n random records and m features are taken from the data set having k number of records. Individual decision trees are constructed for each sample. Each decision tree will generate an output. Final output is considered based on Majority Voting for classification or Averaging for regression.</a:t>
            </a:r>
          </a:p>
          <a:p>
            <a:pPr marL="0" lvl="0" indent="0" algn="l" rtl="0">
              <a:spcBef>
                <a:spcPts val="0"/>
              </a:spcBef>
              <a:spcAft>
                <a:spcPts val="0"/>
              </a:spcAft>
              <a:buNone/>
            </a:pPr>
            <a:endParaRPr/>
          </a:p>
        </p:txBody>
      </p:sp>
      <p:sp>
        <p:nvSpPr>
          <p:cNvPr id="95" name="Google Shape;95;g9690839585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33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690839585_2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9690839585_2_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9690839585_2_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23</a:t>
            </a:fld>
            <a:endParaRPr/>
          </a:p>
        </p:txBody>
      </p:sp>
      <p:sp>
        <p:nvSpPr>
          <p:cNvPr id="123" name="Google Shape;123;g9690839585_2_6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9690839585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9690839585_2_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New names</a:t>
            </a:r>
            <a:endParaRPr/>
          </a:p>
        </p:txBody>
      </p:sp>
      <p:sp>
        <p:nvSpPr>
          <p:cNvPr id="133" name="Google Shape;133;g9690839585_2_7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24</a:t>
            </a:fld>
            <a:endParaRPr/>
          </a:p>
        </p:txBody>
      </p:sp>
      <p:sp>
        <p:nvSpPr>
          <p:cNvPr id="134" name="Google Shape;134;g9690839585_2_75: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69083958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9690839585_2_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buNone/>
            </a:pPr>
            <a:r>
              <a:rPr lang="en" b="1"/>
              <a:t>PREDICT</a:t>
            </a:r>
            <a:r>
              <a:rPr lang="en"/>
              <a:t> WHEN AND WHERE SUBSTANCE RELATED INCIDENTS OCCUR. ENGAGE WITH LOCAL DECISION MAKERS TO </a:t>
            </a:r>
            <a:r>
              <a:rPr lang="en" b="1"/>
              <a:t>ALIGN</a:t>
            </a:r>
            <a:r>
              <a:rPr lang="en"/>
              <a:t> RESOURCES AND INTERVENTIONS TO </a:t>
            </a:r>
            <a:r>
              <a:rPr lang="en" b="1"/>
              <a:t>PREVENT </a:t>
            </a:r>
            <a:r>
              <a:rPr lang="en"/>
              <a:t>THESE INCIDENTS.</a:t>
            </a:r>
          </a:p>
          <a:p>
            <a:pPr marL="0" lvl="0" indent="0" algn="l">
              <a:spcBef>
                <a:spcPts val="0"/>
              </a:spcBef>
              <a:spcAft>
                <a:spcPts val="0"/>
              </a:spcAft>
              <a:buNone/>
            </a:pPr>
            <a:endParaRPr lang="en"/>
          </a:p>
        </p:txBody>
      </p:sp>
      <p:sp>
        <p:nvSpPr>
          <p:cNvPr id="87" name="Google Shape;87;g9690839585_2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
        <p:nvSpPr>
          <p:cNvPr id="88" name="Google Shape;88;g9690839585_2_3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5FBCB29-82D3-33F8-5B58-BE51A02C3C50}"/>
            </a:ext>
          </a:extLst>
        </p:cNvPr>
        <p:cNvGrpSpPr/>
        <p:nvPr/>
      </p:nvGrpSpPr>
      <p:grpSpPr>
        <a:xfrm>
          <a:off x="0" y="0"/>
          <a:ext cx="0" cy="0"/>
          <a:chOff x="0" y="0"/>
          <a:chExt cx="0" cy="0"/>
        </a:xfrm>
      </p:grpSpPr>
      <p:sp>
        <p:nvSpPr>
          <p:cNvPr id="85" name="Google Shape;85;g9690839585_2_34:notes">
            <a:extLst>
              <a:ext uri="{FF2B5EF4-FFF2-40B4-BE49-F238E27FC236}">
                <a16:creationId xmlns:a16="http://schemas.microsoft.com/office/drawing/2014/main" id="{BEF12F78-FA77-0660-7974-D02E5CD9AAB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9690839585_2_34:notes">
            <a:extLst>
              <a:ext uri="{FF2B5EF4-FFF2-40B4-BE49-F238E27FC236}">
                <a16:creationId xmlns:a16="http://schemas.microsoft.com/office/drawing/2014/main" id="{8DCC15D3-E55B-C80F-7609-B73596973F4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a:spcBef>
                <a:spcPts val="0"/>
              </a:spcBef>
              <a:spcAft>
                <a:spcPts val="0"/>
              </a:spcAft>
              <a:buNone/>
            </a:pPr>
            <a:endParaRPr lang="en"/>
          </a:p>
        </p:txBody>
      </p:sp>
      <p:sp>
        <p:nvSpPr>
          <p:cNvPr id="87" name="Google Shape;87;g9690839585_2_34:notes">
            <a:extLst>
              <a:ext uri="{FF2B5EF4-FFF2-40B4-BE49-F238E27FC236}">
                <a16:creationId xmlns:a16="http://schemas.microsoft.com/office/drawing/2014/main" id="{AC73BC8A-6354-228D-226D-2CC8256362E0}"/>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
        <p:nvSpPr>
          <p:cNvPr id="88" name="Google Shape;88;g9690839585_2_34:notes">
            <a:extLst>
              <a:ext uri="{FF2B5EF4-FFF2-40B4-BE49-F238E27FC236}">
                <a16:creationId xmlns:a16="http://schemas.microsoft.com/office/drawing/2014/main" id="{EB6BE9E2-892B-3E14-830A-1F802A05234C}"/>
              </a:ext>
            </a:extLst>
          </p:cNvPr>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8974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690839585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9690839585_2_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buNone/>
            </a:pPr>
            <a:endParaRPr lang="en"/>
          </a:p>
        </p:txBody>
      </p:sp>
      <p:sp>
        <p:nvSpPr>
          <p:cNvPr id="87" name="Google Shape;87;g9690839585_2_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
        <p:nvSpPr>
          <p:cNvPr id="88" name="Google Shape;88;g9690839585_2_34:notes"/>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248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690839585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FD67B0E-C25A-6752-6BB8-7AD0C8CED8E1}"/>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1A6652D6-530B-1818-1CD5-976028E4D3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33DCA926-5D9E-CB80-3BE9-BF8884CC94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64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F2294BC9-1426-45BA-2293-E912E46FA4B4}"/>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E0AC9E40-3929-B03E-18AB-330AFCAFC9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ADC34962-8683-DB0B-BCB9-8009D0AB3D5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356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a:extLst>
            <a:ext uri="{FF2B5EF4-FFF2-40B4-BE49-F238E27FC236}">
              <a16:creationId xmlns:a16="http://schemas.microsoft.com/office/drawing/2014/main" id="{2781374A-AD55-0CA3-D88E-19FFB6D03B7C}"/>
            </a:ext>
          </a:extLst>
        </p:cNvPr>
        <p:cNvGrpSpPr/>
        <p:nvPr/>
      </p:nvGrpSpPr>
      <p:grpSpPr>
        <a:xfrm>
          <a:off x="0" y="0"/>
          <a:ext cx="0" cy="0"/>
          <a:chOff x="0" y="0"/>
          <a:chExt cx="0" cy="0"/>
        </a:xfrm>
      </p:grpSpPr>
      <p:sp>
        <p:nvSpPr>
          <p:cNvPr id="94" name="Google Shape;94;g9690839585_2_42:notes">
            <a:extLst>
              <a:ext uri="{FF2B5EF4-FFF2-40B4-BE49-F238E27FC236}">
                <a16:creationId xmlns:a16="http://schemas.microsoft.com/office/drawing/2014/main" id="{018A3B2E-EE84-18AF-19FC-37D2C6D17F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9690839585_2_42:notes">
            <a:extLst>
              <a:ext uri="{FF2B5EF4-FFF2-40B4-BE49-F238E27FC236}">
                <a16:creationId xmlns:a16="http://schemas.microsoft.com/office/drawing/2014/main" id="{991BFDD0-FAD4-BFFA-B52E-B592AB6BAEE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5578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p:nvPr/>
        </p:nvSpPr>
        <p:spPr>
          <a:xfrm>
            <a:off x="0" y="4633931"/>
            <a:ext cx="9144000" cy="509569"/>
          </a:xfrm>
          <a:prstGeom prst="rect">
            <a:avLst/>
          </a:prstGeom>
          <a:solidFill>
            <a:srgbClr val="C810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sp>
        <p:nvSpPr>
          <p:cNvPr id="52" name="Google Shape;52;p13"/>
          <p:cNvSpPr txBox="1"/>
          <p:nvPr/>
        </p:nvSpPr>
        <p:spPr>
          <a:xfrm>
            <a:off x="212725" y="2616994"/>
            <a:ext cx="18466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Times"/>
              <a:ea typeface="Times"/>
              <a:cs typeface="Times"/>
              <a:sym typeface="Times"/>
            </a:endParaRPr>
          </a:p>
        </p:txBody>
      </p:sp>
      <p:pic>
        <p:nvPicPr>
          <p:cNvPr id="53" name="Google Shape;53;p13" descr="ISU LEFT white.eps"/>
          <p:cNvPicPr preferRelativeResize="0"/>
          <p:nvPr/>
        </p:nvPicPr>
        <p:blipFill rotWithShape="1">
          <a:blip r:embed="rId3">
            <a:alphaModFix/>
          </a:blip>
          <a:srcRect/>
          <a:stretch/>
        </p:blipFill>
        <p:spPr>
          <a:xfrm>
            <a:off x="381000" y="4788715"/>
            <a:ext cx="2396490" cy="197359"/>
          </a:xfrm>
          <a:prstGeom prst="rect">
            <a:avLst/>
          </a:prstGeom>
          <a:noFill/>
          <a:ln>
            <a:noFill/>
          </a:ln>
        </p:spPr>
      </p:pic>
      <p:sp>
        <p:nvSpPr>
          <p:cNvPr id="54" name="Google Shape;54;p13"/>
          <p:cNvSpPr txBox="1"/>
          <p:nvPr/>
        </p:nvSpPr>
        <p:spPr>
          <a:xfrm>
            <a:off x="4182782" y="4755356"/>
            <a:ext cx="4191000" cy="285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Clr>
                <a:srgbClr val="CE1126"/>
              </a:buClr>
              <a:buSzPts val="960"/>
              <a:buFont typeface="Times"/>
              <a:buNone/>
            </a:pPr>
            <a:r>
              <a:rPr lang="en" sz="1200" b="1">
                <a:solidFill>
                  <a:schemeClr val="lt1"/>
                </a:solidFill>
                <a:latin typeface="Open Sans"/>
                <a:ea typeface="Open Sans"/>
                <a:cs typeface="Open Sans"/>
                <a:sym typeface="Open Sans"/>
              </a:rPr>
              <a:t>DS401 Data Science Capstone</a:t>
            </a:r>
            <a:endParaRPr sz="1200" b="1" i="0" u="none">
              <a:solidFill>
                <a:schemeClr val="lt1"/>
              </a:solidFill>
              <a:latin typeface="Open Sans"/>
              <a:ea typeface="Open Sans"/>
              <a:cs typeface="Open Sans"/>
              <a:sym typeface="Open Sans"/>
            </a:endParaRPr>
          </a:p>
        </p:txBody>
      </p:sp>
      <p:cxnSp>
        <p:nvCxnSpPr>
          <p:cNvPr id="55" name="Google Shape;55;p13"/>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56" name="Google Shape;56;p13"/>
          <p:cNvSpPr txBox="1"/>
          <p:nvPr/>
        </p:nvSpPr>
        <p:spPr>
          <a:xfrm>
            <a:off x="8534400" y="4755356"/>
            <a:ext cx="533400" cy="274637"/>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n" sz="1200" b="0" u="none">
                <a:solidFill>
                  <a:schemeClr val="lt1"/>
                </a:solidFill>
                <a:latin typeface="Times"/>
                <a:ea typeface="Times"/>
                <a:cs typeface="Times"/>
                <a:sym typeface="Times"/>
              </a:rPr>
              <a:t>‹#›</a:t>
            </a:fld>
            <a:endParaRPr sz="1200" b="0" u="none">
              <a:solidFill>
                <a:schemeClr val="lt1"/>
              </a:solidFill>
              <a:latin typeface="Times"/>
              <a:ea typeface="Times"/>
              <a:cs typeface="Times"/>
              <a:sym typeface="Times"/>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11E_B3F2559D.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5" name="Google Shape;65;p15"/>
          <p:cNvSpPr/>
          <p:nvPr/>
        </p:nvSpPr>
        <p:spPr>
          <a:xfrm>
            <a:off x="0" y="0"/>
            <a:ext cx="9144000" cy="5143500"/>
          </a:xfrm>
          <a:prstGeom prst="rect">
            <a:avLst/>
          </a:prstGeom>
          <a:solidFill>
            <a:srgbClr val="C8102E">
              <a:alpha val="8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C8102E"/>
              </a:solidFill>
              <a:latin typeface="Times"/>
              <a:ea typeface="Times"/>
              <a:cs typeface="Times"/>
              <a:sym typeface="Times"/>
            </a:endParaRPr>
          </a:p>
        </p:txBody>
      </p:sp>
      <p:sp>
        <p:nvSpPr>
          <p:cNvPr id="66" name="Google Shape;66;p15"/>
          <p:cNvSpPr txBox="1"/>
          <p:nvPr/>
        </p:nvSpPr>
        <p:spPr>
          <a:xfrm>
            <a:off x="914400" y="2707899"/>
            <a:ext cx="6781800" cy="361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700" b="1">
                <a:solidFill>
                  <a:schemeClr val="lt1"/>
                </a:solidFill>
                <a:latin typeface="Open Sans"/>
                <a:ea typeface="Open Sans"/>
                <a:cs typeface="Open Sans"/>
                <a:sym typeface="Open Sans"/>
              </a:rPr>
              <a:t>DS401 - Data Science Capstone</a:t>
            </a:r>
            <a:endParaRPr sz="1700" b="1">
              <a:solidFill>
                <a:schemeClr val="lt1"/>
              </a:solidFill>
              <a:latin typeface="Open Sans"/>
              <a:ea typeface="Open Sans"/>
              <a:cs typeface="Open Sans"/>
              <a:sym typeface="Open Sans"/>
            </a:endParaRPr>
          </a:p>
        </p:txBody>
      </p:sp>
      <p:cxnSp>
        <p:nvCxnSpPr>
          <p:cNvPr id="67" name="Google Shape;67;p15"/>
          <p:cNvCxnSpPr/>
          <p:nvPr/>
        </p:nvCxnSpPr>
        <p:spPr>
          <a:xfrm>
            <a:off x="0" y="3511550"/>
            <a:ext cx="9144000" cy="0"/>
          </a:xfrm>
          <a:prstGeom prst="straightConnector1">
            <a:avLst/>
          </a:prstGeom>
          <a:solidFill>
            <a:schemeClr val="accent1"/>
          </a:solidFill>
          <a:ln w="9525" cap="flat" cmpd="sng">
            <a:solidFill>
              <a:srgbClr val="F1BE48">
                <a:alpha val="80000"/>
              </a:srgbClr>
            </a:solidFill>
            <a:prstDash val="solid"/>
            <a:round/>
            <a:headEnd type="none" w="sm" len="sm"/>
            <a:tailEnd type="none" w="sm" len="sm"/>
          </a:ln>
        </p:spPr>
      </p:cxnSp>
      <p:cxnSp>
        <p:nvCxnSpPr>
          <p:cNvPr id="68" name="Google Shape;68;p15"/>
          <p:cNvCxnSpPr/>
          <p:nvPr/>
        </p:nvCxnSpPr>
        <p:spPr>
          <a:xfrm>
            <a:off x="0" y="1682750"/>
            <a:ext cx="9144000" cy="0"/>
          </a:xfrm>
          <a:prstGeom prst="straightConnector1">
            <a:avLst/>
          </a:prstGeom>
          <a:solidFill>
            <a:schemeClr val="accent1"/>
          </a:solidFill>
          <a:ln w="9525" cap="flat" cmpd="sng">
            <a:solidFill>
              <a:srgbClr val="F1BE48">
                <a:alpha val="80000"/>
              </a:srgbClr>
            </a:solidFill>
            <a:prstDash val="solid"/>
            <a:round/>
            <a:headEnd type="none" w="sm" len="sm"/>
            <a:tailEnd type="none" w="sm" len="sm"/>
          </a:ln>
        </p:spPr>
      </p:cxnSp>
      <p:sp>
        <p:nvSpPr>
          <p:cNvPr id="69" name="Google Shape;69;p15"/>
          <p:cNvSpPr txBox="1"/>
          <p:nvPr/>
        </p:nvSpPr>
        <p:spPr>
          <a:xfrm>
            <a:off x="934453" y="3943350"/>
            <a:ext cx="7162800" cy="338554"/>
          </a:xfrm>
          <a:prstGeom prst="rect">
            <a:avLst/>
          </a:prstGeom>
          <a:noFill/>
          <a:ln>
            <a:noFill/>
          </a:ln>
        </p:spPr>
        <p:txBody>
          <a:bodyPr spcFirstLastPara="1" wrap="square" lIns="91425" tIns="45700" rIns="91425" bIns="45700" anchor="t" anchorCtr="0">
            <a:noAutofit/>
          </a:bodyPr>
          <a:lstStyle/>
          <a:p>
            <a:r>
              <a:rPr lang="en" sz="1600" i="1">
                <a:solidFill>
                  <a:schemeClr val="lt1"/>
                </a:solidFill>
                <a:latin typeface="Open Sans"/>
                <a:ea typeface="Open Sans"/>
                <a:cs typeface="Open Sans"/>
                <a:sym typeface="Open Sans"/>
              </a:rPr>
              <a:t>Analyzing service call data in Cerro Gordo County, IA</a:t>
            </a:r>
            <a:endParaRPr lang="en-US">
              <a:solidFill>
                <a:schemeClr val="lt1"/>
              </a:solidFill>
            </a:endParaRPr>
          </a:p>
        </p:txBody>
      </p:sp>
      <p:pic>
        <p:nvPicPr>
          <p:cNvPr id="70" name="Google Shape;70;p15"/>
          <p:cNvPicPr preferRelativeResize="0"/>
          <p:nvPr/>
        </p:nvPicPr>
        <p:blipFill>
          <a:blip r:embed="rId4">
            <a:alphaModFix/>
          </a:blip>
          <a:stretch>
            <a:fillRect/>
          </a:stretch>
        </p:blipFill>
        <p:spPr>
          <a:xfrm>
            <a:off x="940208" y="2178184"/>
            <a:ext cx="5261347" cy="48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6CEFB5C-9AB2-FAC8-F665-3BDB94B7DC00}"/>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4D58DF8D-0C9D-98C0-27F5-0ED0090DA866}"/>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Exploratory Data Analysis - Holistic</a:t>
            </a:r>
            <a:endParaRPr sz="22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9D616198-941A-86EA-C07D-6E84E3A3A727}"/>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a:extLst>
              <a:ext uri="{FF2B5EF4-FFF2-40B4-BE49-F238E27FC236}">
                <a16:creationId xmlns:a16="http://schemas.microsoft.com/office/drawing/2014/main" id="{7CBDA02E-F420-9724-DB60-0C4C5A28C98C}"/>
              </a:ext>
            </a:extLst>
          </p:cNvPr>
          <p:cNvSpPr txBox="1"/>
          <p:nvPr/>
        </p:nvSpPr>
        <p:spPr>
          <a:xfrm>
            <a:off x="7494567" y="1880071"/>
            <a:ext cx="1649433" cy="18135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200">
              <a:latin typeface="Merriweather Light"/>
              <a:ea typeface="Merriweather Light"/>
              <a:cs typeface="Merriweather Light"/>
              <a:sym typeface="Merriweather Light"/>
            </a:endParaRPr>
          </a:p>
        </p:txBody>
      </p:sp>
      <p:cxnSp>
        <p:nvCxnSpPr>
          <p:cNvPr id="100" name="Google Shape;100;p18">
            <a:extLst>
              <a:ext uri="{FF2B5EF4-FFF2-40B4-BE49-F238E27FC236}">
                <a16:creationId xmlns:a16="http://schemas.microsoft.com/office/drawing/2014/main" id="{0AA03BE3-017B-F9B2-2F07-B921ACF20084}"/>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700E2A7C-5289-D351-DBDF-1C69DE02B7B0}"/>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2" name="Picture 1" descr="A graph of different colored bars&#10;&#10;Description automatically generated">
            <a:extLst>
              <a:ext uri="{FF2B5EF4-FFF2-40B4-BE49-F238E27FC236}">
                <a16:creationId xmlns:a16="http://schemas.microsoft.com/office/drawing/2014/main" id="{238A1E3B-27CA-7669-E6E4-3B205026D31D}"/>
              </a:ext>
            </a:extLst>
          </p:cNvPr>
          <p:cNvPicPr>
            <a:picLocks noChangeAspect="1"/>
          </p:cNvPicPr>
          <p:nvPr/>
        </p:nvPicPr>
        <p:blipFill>
          <a:blip r:embed="rId3"/>
          <a:stretch>
            <a:fillRect/>
          </a:stretch>
        </p:blipFill>
        <p:spPr>
          <a:xfrm>
            <a:off x="4704521" y="1127831"/>
            <a:ext cx="4439479" cy="3509033"/>
          </a:xfrm>
          <a:prstGeom prst="rect">
            <a:avLst/>
          </a:prstGeom>
        </p:spPr>
      </p:pic>
      <p:pic>
        <p:nvPicPr>
          <p:cNvPr id="3" name="Picture 2">
            <a:extLst>
              <a:ext uri="{FF2B5EF4-FFF2-40B4-BE49-F238E27FC236}">
                <a16:creationId xmlns:a16="http://schemas.microsoft.com/office/drawing/2014/main" id="{E64DE5BB-3A43-AC6C-42EB-3E48A77CB4F2}"/>
              </a:ext>
            </a:extLst>
          </p:cNvPr>
          <p:cNvPicPr>
            <a:picLocks noChangeAspect="1"/>
          </p:cNvPicPr>
          <p:nvPr/>
        </p:nvPicPr>
        <p:blipFill>
          <a:blip r:embed="rId4"/>
          <a:stretch>
            <a:fillRect/>
          </a:stretch>
        </p:blipFill>
        <p:spPr>
          <a:xfrm>
            <a:off x="29773" y="1010225"/>
            <a:ext cx="4512453" cy="3553253"/>
          </a:xfrm>
          <a:prstGeom prst="rect">
            <a:avLst/>
          </a:prstGeom>
        </p:spPr>
      </p:pic>
    </p:spTree>
    <p:extLst>
      <p:ext uri="{BB962C8B-B14F-4D97-AF65-F5344CB8AC3E}">
        <p14:creationId xmlns:p14="http://schemas.microsoft.com/office/powerpoint/2010/main" val="957398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6CEFB5C-9AB2-FAC8-F665-3BDB94B7DC00}"/>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4D58DF8D-0C9D-98C0-27F5-0ED0090DA866}"/>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Exploratory Data Analysis - Holistic</a:t>
            </a:r>
            <a:endParaRPr sz="22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9D616198-941A-86EA-C07D-6E84E3A3A727}"/>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a:extLst>
              <a:ext uri="{FF2B5EF4-FFF2-40B4-BE49-F238E27FC236}">
                <a16:creationId xmlns:a16="http://schemas.microsoft.com/office/drawing/2014/main" id="{7CBDA02E-F420-9724-DB60-0C4C5A28C98C}"/>
              </a:ext>
            </a:extLst>
          </p:cNvPr>
          <p:cNvSpPr txBox="1"/>
          <p:nvPr/>
        </p:nvSpPr>
        <p:spPr>
          <a:xfrm>
            <a:off x="7494567" y="1880071"/>
            <a:ext cx="1649433" cy="18135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200">
              <a:latin typeface="Merriweather Light"/>
              <a:ea typeface="Merriweather Light"/>
              <a:cs typeface="Merriweather Light"/>
              <a:sym typeface="Merriweather Light"/>
            </a:endParaRPr>
          </a:p>
        </p:txBody>
      </p:sp>
      <p:cxnSp>
        <p:nvCxnSpPr>
          <p:cNvPr id="100" name="Google Shape;100;p18">
            <a:extLst>
              <a:ext uri="{FF2B5EF4-FFF2-40B4-BE49-F238E27FC236}">
                <a16:creationId xmlns:a16="http://schemas.microsoft.com/office/drawing/2014/main" id="{0AA03BE3-017B-F9B2-2F07-B921ACF20084}"/>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700E2A7C-5289-D351-DBDF-1C69DE02B7B0}"/>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2" name="Picture 1">
            <a:extLst>
              <a:ext uri="{FF2B5EF4-FFF2-40B4-BE49-F238E27FC236}">
                <a16:creationId xmlns:a16="http://schemas.microsoft.com/office/drawing/2014/main" id="{603351A5-5328-9B69-253D-66A830209C34}"/>
              </a:ext>
            </a:extLst>
          </p:cNvPr>
          <p:cNvPicPr>
            <a:picLocks noChangeAspect="1"/>
          </p:cNvPicPr>
          <p:nvPr/>
        </p:nvPicPr>
        <p:blipFill>
          <a:blip r:embed="rId3"/>
          <a:stretch>
            <a:fillRect/>
          </a:stretch>
        </p:blipFill>
        <p:spPr>
          <a:xfrm>
            <a:off x="4605130" y="1160961"/>
            <a:ext cx="4572000" cy="3020359"/>
          </a:xfrm>
          <a:prstGeom prst="rect">
            <a:avLst/>
          </a:prstGeom>
        </p:spPr>
      </p:pic>
      <p:pic>
        <p:nvPicPr>
          <p:cNvPr id="3" name="Picture 2" descr="A table of numbers with numbers on it&#10;&#10;Description automatically generated">
            <a:extLst>
              <a:ext uri="{FF2B5EF4-FFF2-40B4-BE49-F238E27FC236}">
                <a16:creationId xmlns:a16="http://schemas.microsoft.com/office/drawing/2014/main" id="{A3672F91-3CC0-75C1-8797-425D4C407A01}"/>
              </a:ext>
            </a:extLst>
          </p:cNvPr>
          <p:cNvPicPr>
            <a:picLocks noChangeAspect="1"/>
          </p:cNvPicPr>
          <p:nvPr/>
        </p:nvPicPr>
        <p:blipFill>
          <a:blip r:embed="rId4"/>
          <a:stretch>
            <a:fillRect/>
          </a:stretch>
        </p:blipFill>
        <p:spPr>
          <a:xfrm>
            <a:off x="481461" y="306456"/>
            <a:ext cx="3609079" cy="4025348"/>
          </a:xfrm>
          <a:prstGeom prst="rect">
            <a:avLst/>
          </a:prstGeom>
        </p:spPr>
      </p:pic>
    </p:spTree>
    <p:extLst>
      <p:ext uri="{BB962C8B-B14F-4D97-AF65-F5344CB8AC3E}">
        <p14:creationId xmlns:p14="http://schemas.microsoft.com/office/powerpoint/2010/main" val="718789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6CEFB5C-9AB2-FAC8-F665-3BDB94B7DC00}"/>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4D58DF8D-0C9D-98C0-27F5-0ED0090DA866}"/>
              </a:ext>
            </a:extLst>
          </p:cNvPr>
          <p:cNvSpPr txBox="1"/>
          <p:nvPr/>
        </p:nvSpPr>
        <p:spPr>
          <a:xfrm>
            <a:off x="4986959" y="318054"/>
            <a:ext cx="3803315" cy="4277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C8102E"/>
                </a:solidFill>
                <a:latin typeface="Open Sans ExtraBold"/>
                <a:ea typeface="Open Sans ExtraBold"/>
                <a:cs typeface="Open Sans ExtraBold"/>
                <a:sym typeface="Open Sans ExtraBold"/>
              </a:rPr>
              <a:t>Exploratory Data Analysis – Substance Related</a:t>
            </a:r>
            <a:endParaRPr sz="20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9D616198-941A-86EA-C07D-6E84E3A3A727}"/>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a:extLst>
              <a:ext uri="{FF2B5EF4-FFF2-40B4-BE49-F238E27FC236}">
                <a16:creationId xmlns:a16="http://schemas.microsoft.com/office/drawing/2014/main" id="{7CBDA02E-F420-9724-DB60-0C4C5A28C98C}"/>
              </a:ext>
            </a:extLst>
          </p:cNvPr>
          <p:cNvSpPr txBox="1"/>
          <p:nvPr/>
        </p:nvSpPr>
        <p:spPr>
          <a:xfrm>
            <a:off x="7494567" y="1880071"/>
            <a:ext cx="1649433" cy="18135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200">
              <a:latin typeface="Merriweather Light"/>
              <a:ea typeface="Merriweather Light"/>
              <a:cs typeface="Merriweather Light"/>
              <a:sym typeface="Merriweather Light"/>
            </a:endParaRPr>
          </a:p>
        </p:txBody>
      </p:sp>
      <p:cxnSp>
        <p:nvCxnSpPr>
          <p:cNvPr id="100" name="Google Shape;100;p18">
            <a:extLst>
              <a:ext uri="{FF2B5EF4-FFF2-40B4-BE49-F238E27FC236}">
                <a16:creationId xmlns:a16="http://schemas.microsoft.com/office/drawing/2014/main" id="{0AA03BE3-017B-F9B2-2F07-B921ACF20084}"/>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700E2A7C-5289-D351-DBDF-1C69DE02B7B0}"/>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4098" name="Picture 2">
            <a:extLst>
              <a:ext uri="{FF2B5EF4-FFF2-40B4-BE49-F238E27FC236}">
                <a16:creationId xmlns:a16="http://schemas.microsoft.com/office/drawing/2014/main" id="{F49547A0-8E59-6223-ED90-B28F9B2ED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79" y="1324464"/>
            <a:ext cx="4355442" cy="31110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8BAF60A-8ED2-2A85-A4F4-EBEB1A27C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5558" y="1356808"/>
            <a:ext cx="4264881" cy="3046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621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6CEFB5C-9AB2-FAC8-F665-3BDB94B7DC00}"/>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4D58DF8D-0C9D-98C0-27F5-0ED0090DA866}"/>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C8102E"/>
                </a:solidFill>
                <a:latin typeface="Open Sans ExtraBold"/>
                <a:ea typeface="Open Sans ExtraBold"/>
                <a:cs typeface="Open Sans ExtraBold"/>
                <a:sym typeface="Open Sans ExtraBold"/>
              </a:rPr>
              <a:t>Exploratory Data Analysis - Substance Related</a:t>
            </a:r>
            <a:endParaRPr sz="20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9D616198-941A-86EA-C07D-6E84E3A3A727}"/>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cxnSp>
        <p:nvCxnSpPr>
          <p:cNvPr id="100" name="Google Shape;100;p18">
            <a:extLst>
              <a:ext uri="{FF2B5EF4-FFF2-40B4-BE49-F238E27FC236}">
                <a16:creationId xmlns:a16="http://schemas.microsoft.com/office/drawing/2014/main" id="{0AA03BE3-017B-F9B2-2F07-B921ACF20084}"/>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700E2A7C-5289-D351-DBDF-1C69DE02B7B0}"/>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3" name="Picture 2" descr="A graph of different colored lines&#10;&#10;Description automatically generated">
            <a:extLst>
              <a:ext uri="{FF2B5EF4-FFF2-40B4-BE49-F238E27FC236}">
                <a16:creationId xmlns:a16="http://schemas.microsoft.com/office/drawing/2014/main" id="{EBF48994-1575-CCDB-E7DC-AC453AD71302}"/>
              </a:ext>
            </a:extLst>
          </p:cNvPr>
          <p:cNvPicPr>
            <a:picLocks noChangeAspect="1"/>
          </p:cNvPicPr>
          <p:nvPr/>
        </p:nvPicPr>
        <p:blipFill>
          <a:blip r:embed="rId3"/>
          <a:stretch>
            <a:fillRect/>
          </a:stretch>
        </p:blipFill>
        <p:spPr>
          <a:xfrm>
            <a:off x="4669813" y="1502080"/>
            <a:ext cx="4378109" cy="2706713"/>
          </a:xfrm>
          <a:prstGeom prst="rect">
            <a:avLst/>
          </a:prstGeom>
        </p:spPr>
      </p:pic>
      <p:pic>
        <p:nvPicPr>
          <p:cNvPr id="5" name="Picture 4">
            <a:extLst>
              <a:ext uri="{FF2B5EF4-FFF2-40B4-BE49-F238E27FC236}">
                <a16:creationId xmlns:a16="http://schemas.microsoft.com/office/drawing/2014/main" id="{C1B5FB27-DF2C-D37F-0465-C532097EFA0A}"/>
              </a:ext>
            </a:extLst>
          </p:cNvPr>
          <p:cNvPicPr>
            <a:picLocks noChangeAspect="1"/>
          </p:cNvPicPr>
          <p:nvPr/>
        </p:nvPicPr>
        <p:blipFill>
          <a:blip r:embed="rId4"/>
          <a:stretch>
            <a:fillRect/>
          </a:stretch>
        </p:blipFill>
        <p:spPr>
          <a:xfrm>
            <a:off x="96076" y="1307389"/>
            <a:ext cx="4377305" cy="2901404"/>
          </a:xfrm>
          <a:prstGeom prst="rect">
            <a:avLst/>
          </a:prstGeom>
        </p:spPr>
      </p:pic>
    </p:spTree>
    <p:extLst>
      <p:ext uri="{BB962C8B-B14F-4D97-AF65-F5344CB8AC3E}">
        <p14:creationId xmlns:p14="http://schemas.microsoft.com/office/powerpoint/2010/main" val="3779183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6CEFB5C-9AB2-FAC8-F665-3BDB94B7DC00}"/>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4D58DF8D-0C9D-98C0-27F5-0ED0090DA866}"/>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C8102E"/>
                </a:solidFill>
                <a:latin typeface="Open Sans ExtraBold"/>
                <a:ea typeface="Open Sans ExtraBold"/>
                <a:cs typeface="Open Sans ExtraBold"/>
                <a:sym typeface="Open Sans ExtraBold"/>
              </a:rPr>
              <a:t>Exploratory Data Analysis - Substance Related</a:t>
            </a:r>
            <a:endParaRPr sz="20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9D616198-941A-86EA-C07D-6E84E3A3A727}"/>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cxnSp>
        <p:nvCxnSpPr>
          <p:cNvPr id="100" name="Google Shape;100;p18">
            <a:extLst>
              <a:ext uri="{FF2B5EF4-FFF2-40B4-BE49-F238E27FC236}">
                <a16:creationId xmlns:a16="http://schemas.microsoft.com/office/drawing/2014/main" id="{0AA03BE3-017B-F9B2-2F07-B921ACF20084}"/>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700E2A7C-5289-D351-DBDF-1C69DE02B7B0}"/>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2" name="Picture 1" descr="A graph of different colored lines&#10;&#10;Description automatically generated">
            <a:extLst>
              <a:ext uri="{FF2B5EF4-FFF2-40B4-BE49-F238E27FC236}">
                <a16:creationId xmlns:a16="http://schemas.microsoft.com/office/drawing/2014/main" id="{9DCDEC2D-FC65-5C8F-570A-8A4F1E04DDD3}"/>
              </a:ext>
            </a:extLst>
          </p:cNvPr>
          <p:cNvPicPr>
            <a:picLocks noChangeAspect="1"/>
          </p:cNvPicPr>
          <p:nvPr/>
        </p:nvPicPr>
        <p:blipFill>
          <a:blip r:embed="rId3"/>
          <a:stretch>
            <a:fillRect/>
          </a:stretch>
        </p:blipFill>
        <p:spPr>
          <a:xfrm>
            <a:off x="4697451" y="1423085"/>
            <a:ext cx="4383824" cy="2687624"/>
          </a:xfrm>
          <a:prstGeom prst="rect">
            <a:avLst/>
          </a:prstGeom>
        </p:spPr>
      </p:pic>
      <p:pic>
        <p:nvPicPr>
          <p:cNvPr id="6" name="Picture 5">
            <a:extLst>
              <a:ext uri="{FF2B5EF4-FFF2-40B4-BE49-F238E27FC236}">
                <a16:creationId xmlns:a16="http://schemas.microsoft.com/office/drawing/2014/main" id="{345464C5-6D0C-DAD0-8FDF-DA18EE3BBA17}"/>
              </a:ext>
            </a:extLst>
          </p:cNvPr>
          <p:cNvPicPr>
            <a:picLocks noChangeAspect="1"/>
          </p:cNvPicPr>
          <p:nvPr/>
        </p:nvPicPr>
        <p:blipFill>
          <a:blip r:embed="rId4"/>
          <a:stretch>
            <a:fillRect/>
          </a:stretch>
        </p:blipFill>
        <p:spPr>
          <a:xfrm>
            <a:off x="34848" y="933842"/>
            <a:ext cx="4502305" cy="2774011"/>
          </a:xfrm>
          <a:prstGeom prst="rect">
            <a:avLst/>
          </a:prstGeom>
        </p:spPr>
      </p:pic>
    </p:spTree>
    <p:extLst>
      <p:ext uri="{BB962C8B-B14F-4D97-AF65-F5344CB8AC3E}">
        <p14:creationId xmlns:p14="http://schemas.microsoft.com/office/powerpoint/2010/main" val="3971557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10883706-EC54-9158-A797-8E400B8C493C}"/>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21DAA994-317A-D3DF-E04E-7544C7DE8C09}"/>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C8102E"/>
                </a:solidFill>
                <a:latin typeface="Open Sans ExtraBold"/>
                <a:ea typeface="Open Sans ExtraBold"/>
                <a:cs typeface="Open Sans ExtraBold"/>
                <a:sym typeface="Open Sans ExtraBold"/>
              </a:rPr>
              <a:t>Exploratory Data Analysis - Substance Related</a:t>
            </a:r>
            <a:endParaRPr sz="20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3CB36090-3196-9A6A-CF3D-DF8EE0F8B8A0}"/>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a:extLst>
              <a:ext uri="{FF2B5EF4-FFF2-40B4-BE49-F238E27FC236}">
                <a16:creationId xmlns:a16="http://schemas.microsoft.com/office/drawing/2014/main" id="{1CE12C02-18BE-9B16-9492-E0EC04DA226A}"/>
              </a:ext>
            </a:extLst>
          </p:cNvPr>
          <p:cNvSpPr txBox="1"/>
          <p:nvPr/>
        </p:nvSpPr>
        <p:spPr>
          <a:xfrm>
            <a:off x="7494567" y="1880071"/>
            <a:ext cx="1649433" cy="18135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200">
              <a:latin typeface="Merriweather Light"/>
              <a:ea typeface="Merriweather Light"/>
              <a:cs typeface="Merriweather Light"/>
              <a:sym typeface="Merriweather Light"/>
            </a:endParaRPr>
          </a:p>
        </p:txBody>
      </p:sp>
      <p:cxnSp>
        <p:nvCxnSpPr>
          <p:cNvPr id="100" name="Google Shape;100;p18">
            <a:extLst>
              <a:ext uri="{FF2B5EF4-FFF2-40B4-BE49-F238E27FC236}">
                <a16:creationId xmlns:a16="http://schemas.microsoft.com/office/drawing/2014/main" id="{8CD93969-B3BC-0951-C043-D283ADA931E5}"/>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485760BC-3ED4-33F3-038F-B939CEF5A394}"/>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2" name="Picture 1" descr="A screenshot of a map&#10;&#10;Description automatically generated">
            <a:extLst>
              <a:ext uri="{FF2B5EF4-FFF2-40B4-BE49-F238E27FC236}">
                <a16:creationId xmlns:a16="http://schemas.microsoft.com/office/drawing/2014/main" id="{F7F0EBF8-FDDD-5B30-BE01-5127FE465684}"/>
              </a:ext>
            </a:extLst>
          </p:cNvPr>
          <p:cNvPicPr>
            <a:picLocks noChangeAspect="1"/>
          </p:cNvPicPr>
          <p:nvPr/>
        </p:nvPicPr>
        <p:blipFill rotWithShape="1">
          <a:blip r:embed="rId3"/>
          <a:srcRect b="24472"/>
          <a:stretch/>
        </p:blipFill>
        <p:spPr>
          <a:xfrm>
            <a:off x="94264" y="2508940"/>
            <a:ext cx="4389783" cy="1977126"/>
          </a:xfrm>
          <a:prstGeom prst="rect">
            <a:avLst/>
          </a:prstGeom>
        </p:spPr>
      </p:pic>
      <p:pic>
        <p:nvPicPr>
          <p:cNvPr id="3" name="Picture 2" descr="A screenshot of a map&#10;&#10;Description automatically generated">
            <a:extLst>
              <a:ext uri="{FF2B5EF4-FFF2-40B4-BE49-F238E27FC236}">
                <a16:creationId xmlns:a16="http://schemas.microsoft.com/office/drawing/2014/main" id="{363442D8-1DF4-A12B-B8F4-531043533A98}"/>
              </a:ext>
            </a:extLst>
          </p:cNvPr>
          <p:cNvPicPr>
            <a:picLocks noChangeAspect="1"/>
          </p:cNvPicPr>
          <p:nvPr/>
        </p:nvPicPr>
        <p:blipFill rotWithShape="1">
          <a:blip r:embed="rId4"/>
          <a:srcRect l="200" b="33333"/>
          <a:stretch/>
        </p:blipFill>
        <p:spPr>
          <a:xfrm>
            <a:off x="190500" y="183499"/>
            <a:ext cx="4124761" cy="1998870"/>
          </a:xfrm>
          <a:prstGeom prst="rect">
            <a:avLst/>
          </a:prstGeom>
        </p:spPr>
      </p:pic>
      <p:pic>
        <p:nvPicPr>
          <p:cNvPr id="4" name="Picture 3" descr="A screenshot of a map&#10;&#10;Description automatically generated">
            <a:extLst>
              <a:ext uri="{FF2B5EF4-FFF2-40B4-BE49-F238E27FC236}">
                <a16:creationId xmlns:a16="http://schemas.microsoft.com/office/drawing/2014/main" id="{3D5FF418-8D60-CA04-09C7-C39138D9B970}"/>
              </a:ext>
            </a:extLst>
          </p:cNvPr>
          <p:cNvPicPr>
            <a:picLocks noChangeAspect="1"/>
          </p:cNvPicPr>
          <p:nvPr/>
        </p:nvPicPr>
        <p:blipFill rotWithShape="1">
          <a:blip r:embed="rId5"/>
          <a:srcRect b="27129"/>
          <a:stretch/>
        </p:blipFill>
        <p:spPr>
          <a:xfrm>
            <a:off x="4806369" y="1594540"/>
            <a:ext cx="4162425" cy="2096163"/>
          </a:xfrm>
          <a:prstGeom prst="rect">
            <a:avLst/>
          </a:prstGeom>
        </p:spPr>
      </p:pic>
    </p:spTree>
    <p:extLst>
      <p:ext uri="{BB962C8B-B14F-4D97-AF65-F5344CB8AC3E}">
        <p14:creationId xmlns:p14="http://schemas.microsoft.com/office/powerpoint/2010/main" val="3007259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10883706-EC54-9158-A797-8E400B8C493C}"/>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21DAA994-317A-D3DF-E04E-7544C7DE8C09}"/>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000" b="1">
                <a:solidFill>
                  <a:srgbClr val="C8102E"/>
                </a:solidFill>
                <a:latin typeface="Open Sans ExtraBold"/>
                <a:ea typeface="Open Sans ExtraBold"/>
                <a:cs typeface="Open Sans ExtraBold"/>
                <a:sym typeface="Open Sans ExtraBold"/>
              </a:rPr>
              <a:t>Exploratory Data Analysis - Substance Related</a:t>
            </a:r>
            <a:endParaRPr sz="20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3CB36090-3196-9A6A-CF3D-DF8EE0F8B8A0}"/>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a:extLst>
              <a:ext uri="{FF2B5EF4-FFF2-40B4-BE49-F238E27FC236}">
                <a16:creationId xmlns:a16="http://schemas.microsoft.com/office/drawing/2014/main" id="{1CE12C02-18BE-9B16-9492-E0EC04DA226A}"/>
              </a:ext>
            </a:extLst>
          </p:cNvPr>
          <p:cNvSpPr txBox="1"/>
          <p:nvPr/>
        </p:nvSpPr>
        <p:spPr>
          <a:xfrm>
            <a:off x="7494567" y="1880071"/>
            <a:ext cx="1649433" cy="18135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200">
              <a:latin typeface="Merriweather Light"/>
              <a:ea typeface="Merriweather Light"/>
              <a:cs typeface="Merriweather Light"/>
              <a:sym typeface="Merriweather Light"/>
            </a:endParaRPr>
          </a:p>
        </p:txBody>
      </p:sp>
      <p:cxnSp>
        <p:nvCxnSpPr>
          <p:cNvPr id="100" name="Google Shape;100;p18">
            <a:extLst>
              <a:ext uri="{FF2B5EF4-FFF2-40B4-BE49-F238E27FC236}">
                <a16:creationId xmlns:a16="http://schemas.microsoft.com/office/drawing/2014/main" id="{8CD93969-B3BC-0951-C043-D283ADA931E5}"/>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485760BC-3ED4-33F3-038F-B939CEF5A394}"/>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5" name="Picture 4" descr="A screenshot of a map&#10;&#10;Description automatically generated">
            <a:extLst>
              <a:ext uri="{FF2B5EF4-FFF2-40B4-BE49-F238E27FC236}">
                <a16:creationId xmlns:a16="http://schemas.microsoft.com/office/drawing/2014/main" id="{F27930C9-D072-90DE-09DB-42A43A9A6634}"/>
              </a:ext>
            </a:extLst>
          </p:cNvPr>
          <p:cNvPicPr>
            <a:picLocks noChangeAspect="1"/>
          </p:cNvPicPr>
          <p:nvPr/>
        </p:nvPicPr>
        <p:blipFill rotWithShape="1">
          <a:blip r:embed="rId4"/>
          <a:srcRect r="-181" b="23548"/>
          <a:stretch/>
        </p:blipFill>
        <p:spPr>
          <a:xfrm>
            <a:off x="157369" y="217418"/>
            <a:ext cx="4257277" cy="1974429"/>
          </a:xfrm>
          <a:prstGeom prst="rect">
            <a:avLst/>
          </a:prstGeom>
        </p:spPr>
      </p:pic>
      <p:pic>
        <p:nvPicPr>
          <p:cNvPr id="6" name="Picture 5" descr="A screenshot of a map&#10;&#10;Description automatically generated">
            <a:extLst>
              <a:ext uri="{FF2B5EF4-FFF2-40B4-BE49-F238E27FC236}">
                <a16:creationId xmlns:a16="http://schemas.microsoft.com/office/drawing/2014/main" id="{607D1823-1D95-436D-B015-8A5991C58794}"/>
              </a:ext>
            </a:extLst>
          </p:cNvPr>
          <p:cNvPicPr>
            <a:picLocks noChangeAspect="1"/>
          </p:cNvPicPr>
          <p:nvPr/>
        </p:nvPicPr>
        <p:blipFill rotWithShape="1">
          <a:blip r:embed="rId5"/>
          <a:srcRect b="25806"/>
          <a:stretch/>
        </p:blipFill>
        <p:spPr>
          <a:xfrm>
            <a:off x="157370" y="2495136"/>
            <a:ext cx="4381500" cy="1908075"/>
          </a:xfrm>
          <a:prstGeom prst="rect">
            <a:avLst/>
          </a:prstGeom>
        </p:spPr>
      </p:pic>
      <p:pic>
        <p:nvPicPr>
          <p:cNvPr id="13" name="Picture 12" descr="A screenshot of a map&#10;&#10;Description automatically generated">
            <a:extLst>
              <a:ext uri="{FF2B5EF4-FFF2-40B4-BE49-F238E27FC236}">
                <a16:creationId xmlns:a16="http://schemas.microsoft.com/office/drawing/2014/main" id="{C115F87C-4EA0-66F0-AF24-71201780FD13}"/>
              </a:ext>
            </a:extLst>
          </p:cNvPr>
          <p:cNvPicPr>
            <a:picLocks noChangeAspect="1"/>
          </p:cNvPicPr>
          <p:nvPr/>
        </p:nvPicPr>
        <p:blipFill rotWithShape="1">
          <a:blip r:embed="rId6"/>
          <a:srcRect l="181" r="-181" b="29150"/>
          <a:stretch/>
        </p:blipFill>
        <p:spPr>
          <a:xfrm>
            <a:off x="4572000" y="1420346"/>
            <a:ext cx="4572005" cy="2459852"/>
          </a:xfrm>
          <a:prstGeom prst="rect">
            <a:avLst/>
          </a:prstGeom>
        </p:spPr>
      </p:pic>
    </p:spTree>
    <p:extLst>
      <p:ext uri="{BB962C8B-B14F-4D97-AF65-F5344CB8AC3E}">
        <p14:creationId xmlns:p14="http://schemas.microsoft.com/office/powerpoint/2010/main" val="301900329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6CEFB5C-9AB2-FAC8-F665-3BDB94B7DC00}"/>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4D58DF8D-0C9D-98C0-27F5-0ED0090DA866}"/>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Exploratory Data Analysis – Other Insights</a:t>
            </a:r>
            <a:endParaRPr sz="22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9D616198-941A-86EA-C07D-6E84E3A3A727}"/>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cxnSp>
        <p:nvCxnSpPr>
          <p:cNvPr id="100" name="Google Shape;100;p18">
            <a:extLst>
              <a:ext uri="{FF2B5EF4-FFF2-40B4-BE49-F238E27FC236}">
                <a16:creationId xmlns:a16="http://schemas.microsoft.com/office/drawing/2014/main" id="{0AA03BE3-017B-F9B2-2F07-B921ACF20084}"/>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700E2A7C-5289-D351-DBDF-1C69DE02B7B0}"/>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2" name="Picture 1" descr="A graph of different colored lines&#10;&#10;Description automatically generated">
            <a:extLst>
              <a:ext uri="{FF2B5EF4-FFF2-40B4-BE49-F238E27FC236}">
                <a16:creationId xmlns:a16="http://schemas.microsoft.com/office/drawing/2014/main" id="{4D87EDFB-A191-A3C4-7961-680BD737FEFE}"/>
              </a:ext>
            </a:extLst>
          </p:cNvPr>
          <p:cNvPicPr>
            <a:picLocks noChangeAspect="1"/>
          </p:cNvPicPr>
          <p:nvPr/>
        </p:nvPicPr>
        <p:blipFill>
          <a:blip r:embed="rId3"/>
          <a:stretch>
            <a:fillRect/>
          </a:stretch>
        </p:blipFill>
        <p:spPr>
          <a:xfrm>
            <a:off x="4571366" y="1417933"/>
            <a:ext cx="4572000" cy="2826547"/>
          </a:xfrm>
          <a:prstGeom prst="rect">
            <a:avLst/>
          </a:prstGeom>
        </p:spPr>
      </p:pic>
      <p:pic>
        <p:nvPicPr>
          <p:cNvPr id="4" name="Picture 3" descr="A map of different colored squares&#10;&#10;Description automatically generated">
            <a:extLst>
              <a:ext uri="{FF2B5EF4-FFF2-40B4-BE49-F238E27FC236}">
                <a16:creationId xmlns:a16="http://schemas.microsoft.com/office/drawing/2014/main" id="{8B82508C-7DF2-D28A-6FB7-D502DD856CDC}"/>
              </a:ext>
            </a:extLst>
          </p:cNvPr>
          <p:cNvPicPr>
            <a:picLocks noChangeAspect="1"/>
          </p:cNvPicPr>
          <p:nvPr/>
        </p:nvPicPr>
        <p:blipFill rotWithShape="1">
          <a:blip r:embed="rId4"/>
          <a:srcRect l="641" t="388" r="336" b="2167"/>
          <a:stretch/>
        </p:blipFill>
        <p:spPr>
          <a:xfrm>
            <a:off x="287555" y="312114"/>
            <a:ext cx="4014147" cy="3943866"/>
          </a:xfrm>
          <a:prstGeom prst="rect">
            <a:avLst/>
          </a:prstGeom>
        </p:spPr>
      </p:pic>
      <p:pic>
        <p:nvPicPr>
          <p:cNvPr id="5" name="Picture 4">
            <a:extLst>
              <a:ext uri="{FF2B5EF4-FFF2-40B4-BE49-F238E27FC236}">
                <a16:creationId xmlns:a16="http://schemas.microsoft.com/office/drawing/2014/main" id="{13331DA9-971C-0440-BAD5-F40C6A273A3C}"/>
              </a:ext>
            </a:extLst>
          </p:cNvPr>
          <p:cNvPicPr>
            <a:picLocks noChangeAspect="1"/>
          </p:cNvPicPr>
          <p:nvPr/>
        </p:nvPicPr>
        <p:blipFill>
          <a:blip r:embed="rId5"/>
          <a:stretch>
            <a:fillRect/>
          </a:stretch>
        </p:blipFill>
        <p:spPr>
          <a:xfrm>
            <a:off x="3489321" y="3122247"/>
            <a:ext cx="816758" cy="1137805"/>
          </a:xfrm>
          <a:prstGeom prst="rect">
            <a:avLst/>
          </a:prstGeom>
        </p:spPr>
      </p:pic>
    </p:spTree>
    <p:extLst>
      <p:ext uri="{BB962C8B-B14F-4D97-AF65-F5344CB8AC3E}">
        <p14:creationId xmlns:p14="http://schemas.microsoft.com/office/powerpoint/2010/main" val="1950853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6CEFB5C-9AB2-FAC8-F665-3BDB94B7DC00}"/>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4D58DF8D-0C9D-98C0-27F5-0ED0090DA866}"/>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Exploratory Data Analysis – Other Insights</a:t>
            </a:r>
            <a:endParaRPr sz="22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9D616198-941A-86EA-C07D-6E84E3A3A727}"/>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cxnSp>
        <p:nvCxnSpPr>
          <p:cNvPr id="100" name="Google Shape;100;p18">
            <a:extLst>
              <a:ext uri="{FF2B5EF4-FFF2-40B4-BE49-F238E27FC236}">
                <a16:creationId xmlns:a16="http://schemas.microsoft.com/office/drawing/2014/main" id="{0AA03BE3-017B-F9B2-2F07-B921ACF20084}"/>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700E2A7C-5289-D351-DBDF-1C69DE02B7B0}"/>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2" name="Picture 1" descr="A graph of different colored lines&#10;&#10;Description automatically generated">
            <a:extLst>
              <a:ext uri="{FF2B5EF4-FFF2-40B4-BE49-F238E27FC236}">
                <a16:creationId xmlns:a16="http://schemas.microsoft.com/office/drawing/2014/main" id="{50378CF4-E675-F47C-ED66-BCCA36DE09FA}"/>
              </a:ext>
            </a:extLst>
          </p:cNvPr>
          <p:cNvPicPr>
            <a:picLocks noChangeAspect="1"/>
          </p:cNvPicPr>
          <p:nvPr/>
        </p:nvPicPr>
        <p:blipFill>
          <a:blip r:embed="rId3"/>
          <a:stretch>
            <a:fillRect/>
          </a:stretch>
        </p:blipFill>
        <p:spPr>
          <a:xfrm>
            <a:off x="4621696" y="1292781"/>
            <a:ext cx="4500841" cy="2734015"/>
          </a:xfrm>
          <a:prstGeom prst="rect">
            <a:avLst/>
          </a:prstGeom>
        </p:spPr>
      </p:pic>
      <p:pic>
        <p:nvPicPr>
          <p:cNvPr id="3" name="Picture 2">
            <a:extLst>
              <a:ext uri="{FF2B5EF4-FFF2-40B4-BE49-F238E27FC236}">
                <a16:creationId xmlns:a16="http://schemas.microsoft.com/office/drawing/2014/main" id="{FA8CEC16-C2C7-AD8C-69F9-620F6A883068}"/>
              </a:ext>
            </a:extLst>
          </p:cNvPr>
          <p:cNvPicPr>
            <a:picLocks noChangeAspect="1"/>
          </p:cNvPicPr>
          <p:nvPr/>
        </p:nvPicPr>
        <p:blipFill rotWithShape="1">
          <a:blip r:embed="rId4"/>
          <a:srcRect l="11864" t="-503" r="15442"/>
          <a:stretch/>
        </p:blipFill>
        <p:spPr>
          <a:xfrm>
            <a:off x="831467" y="1161549"/>
            <a:ext cx="2902622" cy="2457558"/>
          </a:xfrm>
          <a:prstGeom prst="rect">
            <a:avLst/>
          </a:prstGeom>
        </p:spPr>
      </p:pic>
    </p:spTree>
    <p:extLst>
      <p:ext uri="{BB962C8B-B14F-4D97-AF65-F5344CB8AC3E}">
        <p14:creationId xmlns:p14="http://schemas.microsoft.com/office/powerpoint/2010/main" val="532229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6CEFB5C-9AB2-FAC8-F665-3BDB94B7DC00}"/>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4D58DF8D-0C9D-98C0-27F5-0ED0090DA866}"/>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Exploratory Data Analysis – Other Insights</a:t>
            </a:r>
            <a:endParaRPr sz="22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9D616198-941A-86EA-C07D-6E84E3A3A727}"/>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cxnSp>
        <p:nvCxnSpPr>
          <p:cNvPr id="100" name="Google Shape;100;p18">
            <a:extLst>
              <a:ext uri="{FF2B5EF4-FFF2-40B4-BE49-F238E27FC236}">
                <a16:creationId xmlns:a16="http://schemas.microsoft.com/office/drawing/2014/main" id="{0AA03BE3-017B-F9B2-2F07-B921ACF20084}"/>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700E2A7C-5289-D351-DBDF-1C69DE02B7B0}"/>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3" name="Picture 2">
            <a:extLst>
              <a:ext uri="{FF2B5EF4-FFF2-40B4-BE49-F238E27FC236}">
                <a16:creationId xmlns:a16="http://schemas.microsoft.com/office/drawing/2014/main" id="{AB284FA8-A5D3-05DF-8D39-4F163EA89F1D}"/>
              </a:ext>
            </a:extLst>
          </p:cNvPr>
          <p:cNvPicPr>
            <a:picLocks noChangeAspect="1"/>
          </p:cNvPicPr>
          <p:nvPr/>
        </p:nvPicPr>
        <p:blipFill>
          <a:blip r:embed="rId3"/>
          <a:stretch>
            <a:fillRect/>
          </a:stretch>
        </p:blipFill>
        <p:spPr>
          <a:xfrm>
            <a:off x="4697452" y="1472465"/>
            <a:ext cx="4195647" cy="2609772"/>
          </a:xfrm>
          <a:prstGeom prst="rect">
            <a:avLst/>
          </a:prstGeom>
        </p:spPr>
      </p:pic>
      <p:pic>
        <p:nvPicPr>
          <p:cNvPr id="5" name="Picture 4">
            <a:extLst>
              <a:ext uri="{FF2B5EF4-FFF2-40B4-BE49-F238E27FC236}">
                <a16:creationId xmlns:a16="http://schemas.microsoft.com/office/drawing/2014/main" id="{44C1F15E-892C-0749-FE96-7F6B496EF721}"/>
              </a:ext>
            </a:extLst>
          </p:cNvPr>
          <p:cNvPicPr>
            <a:picLocks noChangeAspect="1"/>
          </p:cNvPicPr>
          <p:nvPr/>
        </p:nvPicPr>
        <p:blipFill>
          <a:blip r:embed="rId4"/>
          <a:stretch>
            <a:fillRect/>
          </a:stretch>
        </p:blipFill>
        <p:spPr>
          <a:xfrm>
            <a:off x="292719" y="1124556"/>
            <a:ext cx="3986561" cy="2448341"/>
          </a:xfrm>
          <a:prstGeom prst="rect">
            <a:avLst/>
          </a:prstGeom>
        </p:spPr>
      </p:pic>
    </p:spTree>
    <p:extLst>
      <p:ext uri="{BB962C8B-B14F-4D97-AF65-F5344CB8AC3E}">
        <p14:creationId xmlns:p14="http://schemas.microsoft.com/office/powerpoint/2010/main" val="161340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76"/>
        <p:cNvGrpSpPr/>
        <p:nvPr/>
      </p:nvGrpSpPr>
      <p:grpSpPr>
        <a:xfrm>
          <a:off x="0" y="0"/>
          <a:ext cx="0" cy="0"/>
          <a:chOff x="0" y="0"/>
          <a:chExt cx="0" cy="0"/>
        </a:xfrm>
      </p:grpSpPr>
      <p:pic>
        <p:nvPicPr>
          <p:cNvPr id="77" name="Google Shape;77;p1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78" name="Google Shape;78;p16"/>
          <p:cNvSpPr/>
          <p:nvPr/>
        </p:nvSpPr>
        <p:spPr>
          <a:xfrm>
            <a:off x="0" y="0"/>
            <a:ext cx="9144000" cy="5143500"/>
          </a:xfrm>
          <a:prstGeom prst="rect">
            <a:avLst/>
          </a:prstGeom>
          <a:solidFill>
            <a:srgbClr val="C8102E">
              <a:alpha val="8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rgbClr val="C8102E"/>
              </a:solidFill>
              <a:latin typeface="Times"/>
              <a:ea typeface="Times"/>
              <a:cs typeface="Times"/>
              <a:sym typeface="Times"/>
            </a:endParaRPr>
          </a:p>
        </p:txBody>
      </p:sp>
      <p:sp>
        <p:nvSpPr>
          <p:cNvPr id="79" name="Google Shape;79;p16"/>
          <p:cNvSpPr txBox="1"/>
          <p:nvPr/>
        </p:nvSpPr>
        <p:spPr>
          <a:xfrm>
            <a:off x="934453" y="2266712"/>
            <a:ext cx="7162800" cy="33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700" b="1">
                <a:solidFill>
                  <a:schemeClr val="lt1"/>
                </a:solidFill>
                <a:latin typeface="Open Sans"/>
                <a:ea typeface="Open Sans"/>
                <a:cs typeface="Open Sans"/>
                <a:sym typeface="Open Sans"/>
              </a:rPr>
              <a:t>Data Science Capstone</a:t>
            </a:r>
            <a:endParaRPr sz="1700" b="1">
              <a:solidFill>
                <a:schemeClr val="lt1"/>
              </a:solidFill>
              <a:latin typeface="Open Sans"/>
              <a:ea typeface="Open Sans"/>
              <a:cs typeface="Open Sans"/>
              <a:sym typeface="Open Sans"/>
            </a:endParaRPr>
          </a:p>
          <a:p>
            <a:r>
              <a:rPr lang="en">
                <a:solidFill>
                  <a:schemeClr val="lt1"/>
                </a:solidFill>
                <a:latin typeface="Open Sans Light"/>
                <a:ea typeface="Open Sans Light"/>
                <a:cs typeface="Open Sans Light"/>
                <a:sym typeface="Open Sans Light"/>
              </a:rPr>
              <a:t>Team 1: Community Safety</a:t>
            </a:r>
            <a:endParaRPr>
              <a:solidFill>
                <a:schemeClr val="lt1"/>
              </a:solidFill>
              <a:latin typeface="Open Sans Light"/>
              <a:ea typeface="Open Sans Light"/>
              <a:cs typeface="Open Sans Light"/>
              <a:sym typeface="Open Sans Light"/>
            </a:endParaRPr>
          </a:p>
          <a:p>
            <a:r>
              <a:rPr lang="en">
                <a:solidFill>
                  <a:schemeClr val="lt1"/>
                </a:solidFill>
                <a:latin typeface="Open Sans Light"/>
                <a:ea typeface="Open Sans Light"/>
                <a:cs typeface="Open Sans Light"/>
                <a:sym typeface="Open Sans Light"/>
              </a:rPr>
              <a:t>Sponsor: Shawn Dorius</a:t>
            </a:r>
            <a:endParaRPr>
              <a:solidFill>
                <a:schemeClr val="lt1"/>
              </a:solidFill>
              <a:latin typeface="Open Sans Light"/>
              <a:ea typeface="Open Sans Light"/>
              <a:cs typeface="Open Sans Light"/>
              <a:sym typeface="Open Sans Light"/>
            </a:endParaRPr>
          </a:p>
          <a:p>
            <a:pPr marL="0" marR="0" lvl="0" indent="0" algn="l" rtl="0">
              <a:spcBef>
                <a:spcPts val="0"/>
              </a:spcBef>
              <a:spcAft>
                <a:spcPts val="0"/>
              </a:spcAft>
              <a:buNone/>
            </a:pPr>
            <a:r>
              <a:rPr lang="en">
                <a:solidFill>
                  <a:schemeClr val="lt1"/>
                </a:solidFill>
                <a:latin typeface="Open Sans Light"/>
                <a:ea typeface="Open Sans Light"/>
                <a:cs typeface="Open Sans Light"/>
                <a:sym typeface="Open Sans Light"/>
              </a:rPr>
              <a:t>Instructor: Adisak Sukul</a:t>
            </a:r>
            <a:endParaRPr>
              <a:solidFill>
                <a:schemeClr val="lt1"/>
              </a:solidFill>
              <a:latin typeface="Open Sans Light"/>
              <a:ea typeface="Open Sans Light"/>
              <a:cs typeface="Open Sans Light"/>
              <a:sym typeface="Open Sans Light"/>
            </a:endParaRPr>
          </a:p>
        </p:txBody>
      </p:sp>
      <p:cxnSp>
        <p:nvCxnSpPr>
          <p:cNvPr id="80" name="Google Shape;80;p16"/>
          <p:cNvCxnSpPr/>
          <p:nvPr/>
        </p:nvCxnSpPr>
        <p:spPr>
          <a:xfrm>
            <a:off x="0" y="3511550"/>
            <a:ext cx="9144000" cy="0"/>
          </a:xfrm>
          <a:prstGeom prst="straightConnector1">
            <a:avLst/>
          </a:prstGeom>
          <a:solidFill>
            <a:schemeClr val="accent1"/>
          </a:solidFill>
          <a:ln w="9525" cap="flat" cmpd="sng">
            <a:solidFill>
              <a:srgbClr val="F1BE48">
                <a:alpha val="80000"/>
              </a:srgbClr>
            </a:solidFill>
            <a:prstDash val="solid"/>
            <a:round/>
            <a:headEnd type="none" w="sm" len="sm"/>
            <a:tailEnd type="none" w="sm" len="sm"/>
          </a:ln>
        </p:spPr>
      </p:cxnSp>
      <p:sp>
        <p:nvSpPr>
          <p:cNvPr id="81" name="Google Shape;81;p16"/>
          <p:cNvSpPr txBox="1"/>
          <p:nvPr/>
        </p:nvSpPr>
        <p:spPr>
          <a:xfrm>
            <a:off x="914400" y="1646477"/>
            <a:ext cx="7162800" cy="708000"/>
          </a:xfrm>
          <a:prstGeom prst="rect">
            <a:avLst/>
          </a:prstGeom>
          <a:noFill/>
          <a:ln>
            <a:noFill/>
          </a:ln>
        </p:spPr>
        <p:txBody>
          <a:bodyPr spcFirstLastPara="1" wrap="square" lIns="91425" tIns="45700" rIns="91425" bIns="45700" anchor="b" anchorCtr="0">
            <a:noAutofit/>
          </a:bodyPr>
          <a:lstStyle/>
          <a:p>
            <a:r>
              <a:rPr lang="en" sz="4000">
                <a:solidFill>
                  <a:schemeClr val="lt1"/>
                </a:solidFill>
                <a:latin typeface="Oswald"/>
                <a:sym typeface="Oswald"/>
              </a:rPr>
              <a:t>Predict-Align-Prevent Model to Improve Health and Safety</a:t>
            </a:r>
            <a:endParaRPr lang="en" sz="4000">
              <a:solidFill>
                <a:schemeClr val="lt1"/>
              </a:solidFill>
              <a:latin typeface="Oswald"/>
            </a:endParaRPr>
          </a:p>
        </p:txBody>
      </p:sp>
      <p:pic>
        <p:nvPicPr>
          <p:cNvPr id="82" name="Google Shape;82;p16" descr="ISU LEFT white.eps"/>
          <p:cNvPicPr preferRelativeResize="0"/>
          <p:nvPr/>
        </p:nvPicPr>
        <p:blipFill rotWithShape="1">
          <a:blip r:embed="rId4">
            <a:alphaModFix/>
          </a:blip>
          <a:srcRect/>
          <a:stretch/>
        </p:blipFill>
        <p:spPr>
          <a:xfrm>
            <a:off x="6477000" y="4788715"/>
            <a:ext cx="2396490" cy="197359"/>
          </a:xfrm>
          <a:prstGeom prst="rect">
            <a:avLst/>
          </a:prstGeom>
          <a:noFill/>
          <a:ln>
            <a:noFill/>
          </a:ln>
        </p:spPr>
      </p:pic>
      <p:sp>
        <p:nvSpPr>
          <p:cNvPr id="83" name="Google Shape;83;p16"/>
          <p:cNvSpPr txBox="1"/>
          <p:nvPr/>
        </p:nvSpPr>
        <p:spPr>
          <a:xfrm>
            <a:off x="934453" y="3822835"/>
            <a:ext cx="7162800" cy="338554"/>
          </a:xfrm>
          <a:prstGeom prst="rect">
            <a:avLst/>
          </a:prstGeom>
          <a:noFill/>
          <a:ln>
            <a:noFill/>
          </a:ln>
        </p:spPr>
        <p:txBody>
          <a:bodyPr spcFirstLastPara="1" wrap="square" lIns="91425" tIns="45700" rIns="91425" bIns="45700" anchor="t" anchorCtr="0">
            <a:noAutofit/>
          </a:bodyPr>
          <a:lstStyle/>
          <a:p>
            <a:r>
              <a:rPr lang="en" sz="1200" i="1">
                <a:solidFill>
                  <a:schemeClr val="lt1"/>
                </a:solidFill>
                <a:latin typeface="Merriweather Light"/>
                <a:ea typeface="Merriweather Light"/>
                <a:cs typeface="Merriweather Light"/>
                <a:sym typeface="Merriweather Light"/>
              </a:rPr>
              <a:t>Pramit Vyas, Neha Maddali, Alexis Maldonado</a:t>
            </a:r>
            <a:endParaRPr sz="1200" i="1">
              <a:solidFill>
                <a:schemeClr val="lt1"/>
              </a:solidFill>
              <a:latin typeface="Merriweather Light"/>
              <a:ea typeface="Merriweather Light"/>
              <a:cs typeface="Merriweather Light"/>
              <a:sym typeface="Merriweather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p:tgtEl>
                                          <p:spTgt spid="8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1" name="Google Shape;101;p18"/>
          <p:cNvSpPr/>
          <p:nvPr/>
        </p:nvSpPr>
        <p:spPr>
          <a:xfrm>
            <a:off x="3108964" y="0"/>
            <a:ext cx="6035037" cy="4636008"/>
          </a:xfrm>
          <a:prstGeom prst="rect">
            <a:avLst/>
          </a:prstGeom>
          <a:solidFill>
            <a:schemeClr val="tx2">
              <a:lumMod val="40000"/>
              <a:lumOff val="6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sp>
        <p:nvSpPr>
          <p:cNvPr id="97" name="Google Shape;97;p18"/>
          <p:cNvSpPr txBox="1"/>
          <p:nvPr/>
        </p:nvSpPr>
        <p:spPr>
          <a:xfrm>
            <a:off x="187827" y="583109"/>
            <a:ext cx="5105400" cy="430887"/>
          </a:xfrm>
          <a:prstGeom prst="rect">
            <a:avLst/>
          </a:prstGeom>
          <a:noFill/>
          <a:ln>
            <a:noFill/>
          </a:ln>
        </p:spPr>
        <p:txBody>
          <a:bodyPr spcFirstLastPara="1" wrap="square" lIns="91425" tIns="45700" rIns="91425" bIns="45700" anchor="t" anchorCtr="0">
            <a:noAutofit/>
          </a:bodyPr>
          <a:lstStyle/>
          <a:p>
            <a:r>
              <a:rPr lang="en" sz="2200" b="1">
                <a:solidFill>
                  <a:srgbClr val="C8102E"/>
                </a:solidFill>
                <a:ea typeface="Open Sans ExtraBold"/>
                <a:sym typeface="Open Sans ExtraBold"/>
              </a:rPr>
              <a:t>Logistic Regression</a:t>
            </a:r>
            <a:endParaRPr lang="en" sz="2200">
              <a:ea typeface="Open Sans ExtraBold"/>
              <a:sym typeface="Open Sans ExtraBold"/>
            </a:endParaRPr>
          </a:p>
          <a:p>
            <a:pPr marL="0" marR="0" lvl="0" indent="0" algn="l">
              <a:spcBef>
                <a:spcPts val="0"/>
              </a:spcBef>
              <a:spcAft>
                <a:spcPts val="0"/>
              </a:spcAft>
              <a:buNone/>
            </a:pPr>
            <a:endParaRPr lang="en" sz="2200" b="1">
              <a:solidFill>
                <a:srgbClr val="C8102E"/>
              </a:solidFill>
              <a:latin typeface="Open Sans ExtraBold"/>
              <a:ea typeface="Open Sans ExtraBold"/>
              <a:cs typeface="Open Sans ExtraBold"/>
            </a:endParaRPr>
          </a:p>
        </p:txBody>
      </p:sp>
      <p:cxnSp>
        <p:nvCxnSpPr>
          <p:cNvPr id="98" name="Google Shape;98;p18"/>
          <p:cNvCxnSpPr>
            <a:cxnSpLocks/>
          </p:cNvCxnSpPr>
          <p:nvPr/>
        </p:nvCxnSpPr>
        <p:spPr>
          <a:xfrm>
            <a:off x="269107" y="1123950"/>
            <a:ext cx="2560154"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p:cNvSpPr txBox="1"/>
          <p:nvPr/>
        </p:nvSpPr>
        <p:spPr>
          <a:xfrm>
            <a:off x="269107" y="1374048"/>
            <a:ext cx="2232644" cy="2677656"/>
          </a:xfrm>
          <a:prstGeom prst="rect">
            <a:avLst/>
          </a:prstGeom>
          <a:noFill/>
          <a:ln>
            <a:noFill/>
          </a:ln>
        </p:spPr>
        <p:txBody>
          <a:bodyPr spcFirstLastPara="1" wrap="square" lIns="91425" tIns="45700" rIns="91425" bIns="45700" anchor="t" anchorCtr="0">
            <a:noAutofit/>
          </a:bodyPr>
          <a:lstStyle/>
          <a:p>
            <a:pPr>
              <a:lnSpc>
                <a:spcPct val="150000"/>
              </a:lnSpc>
            </a:pPr>
            <a:r>
              <a:rPr lang="en-US" sz="1200">
                <a:solidFill>
                  <a:schemeClr val="bg2"/>
                </a:solidFill>
                <a:latin typeface="Merriweather Light"/>
                <a:ea typeface="Merriweather Light"/>
                <a:cs typeface="Merriweather Light"/>
              </a:rPr>
              <a:t>Train multiple Logistic Regressions to be able to make predictions with high levels of confidence</a:t>
            </a:r>
          </a:p>
        </p:txBody>
      </p:sp>
      <p:cxnSp>
        <p:nvCxnSpPr>
          <p:cNvPr id="100" name="Google Shape;100;p18"/>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5" name="Google Shape;99;p18">
            <a:extLst>
              <a:ext uri="{FF2B5EF4-FFF2-40B4-BE49-F238E27FC236}">
                <a16:creationId xmlns:a16="http://schemas.microsoft.com/office/drawing/2014/main" id="{42B5D5C9-6216-4D83-6240-28134DFA9517}"/>
              </a:ext>
            </a:extLst>
          </p:cNvPr>
          <p:cNvSpPr txBox="1"/>
          <p:nvPr/>
        </p:nvSpPr>
        <p:spPr>
          <a:xfrm>
            <a:off x="3270375" y="582675"/>
            <a:ext cx="5707364" cy="3385882"/>
          </a:xfrm>
          <a:prstGeom prst="rect">
            <a:avLst/>
          </a:prstGeom>
          <a:noFill/>
          <a:ln>
            <a:noFill/>
          </a:ln>
        </p:spPr>
        <p:txBody>
          <a:bodyPr spcFirstLastPara="1" wrap="square" lIns="91425" tIns="45700" rIns="91425" bIns="45700" anchor="t" anchorCtr="0">
            <a:noAutofit/>
          </a:bodyPr>
          <a:lstStyle/>
          <a:p>
            <a:pPr marL="25400">
              <a:lnSpc>
                <a:spcPct val="150000"/>
              </a:lnSpc>
              <a:buClr>
                <a:srgbClr val="C8102E"/>
              </a:buClr>
              <a:buSzPts val="1200"/>
            </a:pPr>
            <a:endParaRPr lang="en-US">
              <a:solidFill>
                <a:srgbClr val="1F1F1F"/>
              </a:solidFill>
            </a:endParaRPr>
          </a:p>
          <a:p>
            <a:pPr marL="285750" indent="-260350">
              <a:lnSpc>
                <a:spcPct val="150000"/>
              </a:lnSpc>
              <a:buClr>
                <a:srgbClr val="C8102E"/>
              </a:buClr>
              <a:buSzPts val="1200"/>
              <a:buFont typeface="Merriweather Light"/>
              <a:buChar char="➔"/>
            </a:pPr>
            <a:r>
              <a:rPr lang="en-US" sz="1200">
                <a:solidFill>
                  <a:schemeClr val="bg2"/>
                </a:solidFill>
                <a:latin typeface="Merriweather Light"/>
              </a:rPr>
              <a:t>THE USE OF PREDICTIVE ANALYSIS INSPATIOTEMPORAL CRIME FORECASTING: BUILDING AND TESTING A MODEL IN A URBAN CONTEXT</a:t>
            </a:r>
          </a:p>
          <a:p>
            <a:pPr marL="285750" marR="0" lvl="0" indent="-260350" algn="l" rtl="0">
              <a:lnSpc>
                <a:spcPct val="150000"/>
              </a:lnSpc>
              <a:spcBef>
                <a:spcPts val="0"/>
              </a:spcBef>
              <a:spcAft>
                <a:spcPts val="0"/>
              </a:spcAft>
              <a:buClr>
                <a:srgbClr val="C8102E"/>
              </a:buClr>
              <a:buSzPts val="1200"/>
              <a:buFont typeface="Merriweather Light"/>
              <a:buChar char="➔"/>
            </a:pPr>
            <a:endParaRPr lang="en-US" sz="1200">
              <a:solidFill>
                <a:schemeClr val="bg2"/>
              </a:solidFill>
              <a:latin typeface="Merriweather Light"/>
              <a:ea typeface="Merriweather Light"/>
              <a:cs typeface="Merriweather Light"/>
              <a:sym typeface="Merriweather Light"/>
            </a:endParaRPr>
          </a:p>
          <a:p>
            <a:pPr marL="285750" indent="-260350">
              <a:lnSpc>
                <a:spcPct val="150000"/>
              </a:lnSpc>
              <a:buClr>
                <a:srgbClr val="C8102E"/>
              </a:buClr>
              <a:buSzPts val="1200"/>
              <a:buFont typeface="Merriweather Light"/>
              <a:buChar char="➔"/>
            </a:pPr>
            <a:r>
              <a:rPr lang="en-US" sz="1200">
                <a:solidFill>
                  <a:schemeClr val="bg2"/>
                </a:solidFill>
                <a:latin typeface="Merriweather Light"/>
              </a:rPr>
              <a:t>BURGLARY CRIME ANALYSIS USING LOGISTIC REGRESSION</a:t>
            </a:r>
          </a:p>
          <a:p>
            <a:pPr marL="285750" marR="0" lvl="0" indent="-260350" algn="l" rtl="0">
              <a:lnSpc>
                <a:spcPct val="150000"/>
              </a:lnSpc>
              <a:spcBef>
                <a:spcPts val="0"/>
              </a:spcBef>
              <a:spcAft>
                <a:spcPts val="0"/>
              </a:spcAft>
              <a:buClr>
                <a:srgbClr val="C8102E"/>
              </a:buClr>
              <a:buSzPts val="1200"/>
              <a:buFont typeface="Merriweather Light"/>
              <a:buChar char="➔"/>
            </a:pPr>
            <a:endParaRPr lang="en-US" sz="1200">
              <a:solidFill>
                <a:schemeClr val="bg2"/>
              </a:solidFill>
              <a:latin typeface="Merriweather Light"/>
              <a:ea typeface="Merriweather Light"/>
              <a:cs typeface="Merriweather Light"/>
              <a:sym typeface="Merriweather Light"/>
            </a:endParaRPr>
          </a:p>
          <a:p>
            <a:pPr marL="285750" indent="-260350">
              <a:lnSpc>
                <a:spcPct val="150000"/>
              </a:lnSpc>
              <a:buClr>
                <a:srgbClr val="C8102E"/>
              </a:buClr>
              <a:buSzPts val="1200"/>
              <a:buFont typeface="Merriweather Light"/>
              <a:buChar char="➔"/>
            </a:pPr>
            <a:r>
              <a:rPr lang="en-US" sz="1200">
                <a:solidFill>
                  <a:schemeClr val="bg2"/>
                </a:solidFill>
                <a:latin typeface="Merriweather Light"/>
                <a:sym typeface="Merriweather Light"/>
              </a:rPr>
              <a:t>ESTIMATING THE PROBABILTY OF LOCAL CRIME CLUSTERS: THE IMPART OF IMMEDIATE SPATIAL NEIGHBORS</a:t>
            </a:r>
            <a:endParaRPr lang="en-US" sz="1200">
              <a:solidFill>
                <a:schemeClr val="bg2"/>
              </a:solidFill>
              <a:latin typeface="Merriweather Light"/>
            </a:endParaRPr>
          </a:p>
          <a:p>
            <a:pPr marL="285750" indent="-260350">
              <a:lnSpc>
                <a:spcPct val="150000"/>
              </a:lnSpc>
              <a:buClr>
                <a:srgbClr val="C8102E"/>
              </a:buClr>
              <a:buSzPts val="1200"/>
              <a:buFont typeface="Merriweather Light"/>
              <a:buChar char="➔"/>
            </a:pPr>
            <a:endParaRPr lang="en-US" sz="1200">
              <a:solidFill>
                <a:schemeClr val="bg2"/>
              </a:solidFill>
              <a:latin typeface="Merriweather Light"/>
              <a:ea typeface="Merriweather Light"/>
              <a:cs typeface="Merriweather Light"/>
              <a:sym typeface="Merriweather Light"/>
            </a:endParaRPr>
          </a:p>
          <a:p>
            <a:pPr marL="285750" indent="-260350">
              <a:lnSpc>
                <a:spcPct val="150000"/>
              </a:lnSpc>
              <a:buClr>
                <a:srgbClr val="C8102E"/>
              </a:buClr>
              <a:buSzPts val="1200"/>
              <a:buFont typeface="Merriweather Light"/>
              <a:buChar char="➔"/>
            </a:pPr>
            <a:r>
              <a:rPr lang="en-US" sz="1200">
                <a:solidFill>
                  <a:schemeClr val="bg2"/>
                </a:solidFill>
                <a:latin typeface="Merriweather Light"/>
                <a:ea typeface="Merriweather Light"/>
                <a:cs typeface="Merriweather Light"/>
              </a:rPr>
              <a:t>A BAYESAIN AORITDTIC LOGISTIC REGRESSION TO MODEL SPATIO-TEMPERAL CRIME RISK UNDER THE PRESNES OF INTERVAL-CENSORED TIME EVENTS</a:t>
            </a:r>
          </a:p>
        </p:txBody>
      </p:sp>
    </p:spTree>
    <p:extLst>
      <p:ext uri="{BB962C8B-B14F-4D97-AF65-F5344CB8AC3E}">
        <p14:creationId xmlns:p14="http://schemas.microsoft.com/office/powerpoint/2010/main" val="3703037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1" name="Google Shape;101;p18"/>
          <p:cNvSpPr/>
          <p:nvPr/>
        </p:nvSpPr>
        <p:spPr>
          <a:xfrm>
            <a:off x="3108964" y="0"/>
            <a:ext cx="6035037" cy="4636008"/>
          </a:xfrm>
          <a:prstGeom prst="rect">
            <a:avLst/>
          </a:prstGeom>
          <a:solidFill>
            <a:schemeClr val="tx2">
              <a:lumMod val="40000"/>
              <a:lumOff val="6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sp>
        <p:nvSpPr>
          <p:cNvPr id="97" name="Google Shape;97;p18"/>
          <p:cNvSpPr txBox="1"/>
          <p:nvPr/>
        </p:nvSpPr>
        <p:spPr>
          <a:xfrm>
            <a:off x="187827" y="583109"/>
            <a:ext cx="5105400"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Random Forests</a:t>
            </a:r>
            <a:endParaRPr sz="2200">
              <a:solidFill>
                <a:srgbClr val="C8102E"/>
              </a:solidFill>
              <a:latin typeface="Times"/>
              <a:ea typeface="Times"/>
              <a:cs typeface="Times"/>
              <a:sym typeface="Times"/>
            </a:endParaRPr>
          </a:p>
        </p:txBody>
      </p:sp>
      <p:cxnSp>
        <p:nvCxnSpPr>
          <p:cNvPr id="98" name="Google Shape;98;p18"/>
          <p:cNvCxnSpPr>
            <a:cxnSpLocks/>
          </p:cNvCxnSpPr>
          <p:nvPr/>
        </p:nvCxnSpPr>
        <p:spPr>
          <a:xfrm>
            <a:off x="269107" y="1123950"/>
            <a:ext cx="2560154"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p:cNvSpPr txBox="1"/>
          <p:nvPr/>
        </p:nvSpPr>
        <p:spPr>
          <a:xfrm>
            <a:off x="269107" y="1374048"/>
            <a:ext cx="2232644" cy="267765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200">
                <a:solidFill>
                  <a:schemeClr val="bg2"/>
                </a:solidFill>
                <a:latin typeface="Merriweather Light"/>
                <a:ea typeface="Merriweather Light"/>
                <a:cs typeface="Merriweather Light"/>
                <a:sym typeface="Merriweather Light"/>
              </a:rPr>
              <a:t>Build many </a:t>
            </a:r>
            <a:r>
              <a:rPr lang="en-US" sz="1200" b="1">
                <a:solidFill>
                  <a:schemeClr val="bg2"/>
                </a:solidFill>
                <a:latin typeface="Merriweather Light"/>
                <a:ea typeface="Merriweather Light"/>
                <a:cs typeface="Merriweather Light"/>
                <a:sym typeface="Merriweather Light"/>
              </a:rPr>
              <a:t>DECISION TREES </a:t>
            </a:r>
            <a:r>
              <a:rPr lang="en-US" sz="1200">
                <a:solidFill>
                  <a:schemeClr val="bg2"/>
                </a:solidFill>
                <a:latin typeface="Merriweather Light"/>
                <a:ea typeface="Merriweather Light"/>
                <a:cs typeface="Merriweather Light"/>
                <a:sym typeface="Merriweather Light"/>
              </a:rPr>
              <a:t>during training and </a:t>
            </a:r>
            <a:r>
              <a:rPr lang="en-US" sz="1200" b="1">
                <a:solidFill>
                  <a:schemeClr val="bg2"/>
                </a:solidFill>
                <a:latin typeface="Merriweather Light"/>
                <a:ea typeface="Merriweather Light"/>
                <a:cs typeface="Merriweather Light"/>
                <a:sym typeface="Merriweather Light"/>
              </a:rPr>
              <a:t>COMBINE</a:t>
            </a:r>
            <a:r>
              <a:rPr lang="en-US" sz="1200">
                <a:solidFill>
                  <a:schemeClr val="bg2"/>
                </a:solidFill>
                <a:latin typeface="Merriweather Light"/>
                <a:ea typeface="Merriweather Light"/>
                <a:cs typeface="Merriweather Light"/>
                <a:sym typeface="Merriweather Light"/>
              </a:rPr>
              <a:t> their predictions to achieve robust and accurate result</a:t>
            </a:r>
            <a:endParaRPr sz="1200">
              <a:latin typeface="Merriweather Light"/>
              <a:ea typeface="Merriweather Light"/>
              <a:cs typeface="Merriweather Light"/>
              <a:sym typeface="Merriweather Light"/>
            </a:endParaRPr>
          </a:p>
        </p:txBody>
      </p:sp>
      <p:cxnSp>
        <p:nvCxnSpPr>
          <p:cNvPr id="100" name="Google Shape;100;p18"/>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5" name="Google Shape;99;p18">
            <a:extLst>
              <a:ext uri="{FF2B5EF4-FFF2-40B4-BE49-F238E27FC236}">
                <a16:creationId xmlns:a16="http://schemas.microsoft.com/office/drawing/2014/main" id="{42B5D5C9-6216-4D83-6240-28134DFA9517}"/>
              </a:ext>
            </a:extLst>
          </p:cNvPr>
          <p:cNvSpPr txBox="1"/>
          <p:nvPr/>
        </p:nvSpPr>
        <p:spPr>
          <a:xfrm>
            <a:off x="3248809" y="1013996"/>
            <a:ext cx="5707364" cy="3385882"/>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rgbClr val="C8102E"/>
              </a:buClr>
              <a:buSzPts val="1200"/>
              <a:buFont typeface="Merriweather Light"/>
              <a:buChar char="➔"/>
            </a:pPr>
            <a:r>
              <a:rPr lang="en-US" sz="1200">
                <a:solidFill>
                  <a:schemeClr val="bg2"/>
                </a:solidFill>
                <a:latin typeface="Merriweather Light"/>
                <a:ea typeface="Merriweather Light"/>
                <a:cs typeface="Merriweather Light"/>
                <a:sym typeface="Merriweather Light"/>
              </a:rPr>
              <a:t>INCORPORATING SPACE AND TIME INTO RANDOM FOREST MODELS FOR ANALYZING GEOSPATIAL PATTERNS OF DRUG-RELATED CRIME INCIDENTS IN A MAJOR U.S. METROPOLITAN AREA</a:t>
            </a:r>
          </a:p>
          <a:p>
            <a:pPr marL="285750" marR="0" lvl="0" indent="-260350" algn="l" rtl="0">
              <a:lnSpc>
                <a:spcPct val="150000"/>
              </a:lnSpc>
              <a:spcBef>
                <a:spcPts val="0"/>
              </a:spcBef>
              <a:spcAft>
                <a:spcPts val="0"/>
              </a:spcAft>
              <a:buClr>
                <a:srgbClr val="C8102E"/>
              </a:buClr>
              <a:buSzPts val="1200"/>
              <a:buFont typeface="Merriweather Light"/>
              <a:buChar char="➔"/>
            </a:pPr>
            <a:endParaRPr lang="en-US" sz="1200">
              <a:solidFill>
                <a:schemeClr val="bg2"/>
              </a:solidFill>
              <a:latin typeface="Merriweather Light"/>
              <a:ea typeface="Merriweather Light"/>
              <a:cs typeface="Merriweather Light"/>
              <a:sym typeface="Merriweather Light"/>
            </a:endParaRPr>
          </a:p>
          <a:p>
            <a:pPr marL="285750" marR="0" lvl="0" indent="-260350" algn="l" rtl="0">
              <a:lnSpc>
                <a:spcPct val="150000"/>
              </a:lnSpc>
              <a:spcBef>
                <a:spcPts val="0"/>
              </a:spcBef>
              <a:spcAft>
                <a:spcPts val="0"/>
              </a:spcAft>
              <a:buClr>
                <a:srgbClr val="C8102E"/>
              </a:buClr>
              <a:buSzPts val="1200"/>
              <a:buFont typeface="Merriweather Light"/>
              <a:buChar char="➔"/>
            </a:pPr>
            <a:r>
              <a:rPr lang="en-US" sz="1200">
                <a:solidFill>
                  <a:schemeClr val="bg2"/>
                </a:solidFill>
                <a:latin typeface="Merriweather Light"/>
                <a:ea typeface="Merriweather Light"/>
                <a:cs typeface="Merriweather Light"/>
                <a:sym typeface="Merriweather Light"/>
              </a:rPr>
              <a:t>PREDICTING CRIME USING TIME AND LOCATION DATA</a:t>
            </a:r>
          </a:p>
          <a:p>
            <a:pPr marL="285750" marR="0" lvl="0" indent="-260350" algn="l" rtl="0">
              <a:lnSpc>
                <a:spcPct val="150000"/>
              </a:lnSpc>
              <a:spcBef>
                <a:spcPts val="0"/>
              </a:spcBef>
              <a:spcAft>
                <a:spcPts val="0"/>
              </a:spcAft>
              <a:buClr>
                <a:srgbClr val="C8102E"/>
              </a:buClr>
              <a:buSzPts val="1200"/>
              <a:buFont typeface="Merriweather Light"/>
              <a:buChar char="➔"/>
            </a:pPr>
            <a:endParaRPr lang="en-US" sz="1200">
              <a:solidFill>
                <a:schemeClr val="bg2"/>
              </a:solidFill>
              <a:latin typeface="Merriweather Light"/>
              <a:ea typeface="Merriweather Light"/>
              <a:cs typeface="Merriweather Light"/>
              <a:sym typeface="Merriweather Light"/>
            </a:endParaRPr>
          </a:p>
          <a:p>
            <a:pPr marL="285750" marR="0" lvl="0" indent="-260350" algn="l" rtl="0">
              <a:lnSpc>
                <a:spcPct val="150000"/>
              </a:lnSpc>
              <a:spcBef>
                <a:spcPts val="0"/>
              </a:spcBef>
              <a:spcAft>
                <a:spcPts val="0"/>
              </a:spcAft>
              <a:buClr>
                <a:srgbClr val="C8102E"/>
              </a:buClr>
              <a:buSzPts val="1200"/>
              <a:buFont typeface="Merriweather Light"/>
              <a:buChar char="➔"/>
            </a:pPr>
            <a:r>
              <a:rPr lang="en-US" sz="1200">
                <a:solidFill>
                  <a:schemeClr val="bg2"/>
                </a:solidFill>
                <a:latin typeface="Merriweather Light"/>
                <a:ea typeface="Merriweather Light"/>
                <a:cs typeface="Merriweather Light"/>
                <a:sym typeface="Merriweather Light"/>
              </a:rPr>
              <a:t>MINING 911 CALLS IN NEW YORK CITY: TEMPORAL PATTERNS, DETECTION AND FORECASTING</a:t>
            </a:r>
          </a:p>
          <a:p>
            <a:pPr marL="285750" marR="0" lvl="0" indent="-260350" algn="l" rtl="0">
              <a:lnSpc>
                <a:spcPct val="150000"/>
              </a:lnSpc>
              <a:spcBef>
                <a:spcPts val="0"/>
              </a:spcBef>
              <a:spcAft>
                <a:spcPts val="0"/>
              </a:spcAft>
              <a:buClr>
                <a:srgbClr val="C8102E"/>
              </a:buClr>
              <a:buSzPts val="1200"/>
              <a:buFont typeface="Merriweather Light"/>
              <a:buChar char="➔"/>
            </a:pPr>
            <a:endParaRPr lang="en-US" sz="1200">
              <a:solidFill>
                <a:schemeClr val="bg2"/>
              </a:solidFill>
              <a:latin typeface="Merriweather Light"/>
              <a:ea typeface="Merriweather Light"/>
              <a:cs typeface="Merriweather Light"/>
              <a:sym typeface="Merriweather Light"/>
            </a:endParaRPr>
          </a:p>
          <a:p>
            <a:pPr marL="285750" marR="0" lvl="0" indent="-260350" algn="l" rtl="0">
              <a:lnSpc>
                <a:spcPct val="150000"/>
              </a:lnSpc>
              <a:spcBef>
                <a:spcPts val="0"/>
              </a:spcBef>
              <a:spcAft>
                <a:spcPts val="0"/>
              </a:spcAft>
              <a:buClr>
                <a:srgbClr val="C8102E"/>
              </a:buClr>
              <a:buSzPts val="1200"/>
              <a:buFont typeface="Merriweather Light"/>
              <a:buChar char="➔"/>
            </a:pPr>
            <a:r>
              <a:rPr lang="en-US" sz="1200">
                <a:solidFill>
                  <a:schemeClr val="bg2"/>
                </a:solidFill>
                <a:latin typeface="Merriweather Light"/>
                <a:ea typeface="Merriweather Light"/>
                <a:cs typeface="Merriweather Light"/>
                <a:sym typeface="Merriweather Light"/>
              </a:rPr>
              <a:t>CRIME PREDICTION USING SPATIO TEMPORAL DATA</a:t>
            </a:r>
            <a:br>
              <a:rPr lang="en-US" sz="1600" b="0" i="0">
                <a:solidFill>
                  <a:srgbClr val="212121"/>
                </a:solidFill>
                <a:effectLst/>
                <a:latin typeface="Helvetica Neue"/>
              </a:rPr>
            </a:br>
            <a:endParaRPr lang="en-US" sz="1200">
              <a:solidFill>
                <a:schemeClr val="bg2"/>
              </a:solidFill>
              <a:latin typeface="Merriweather Light"/>
              <a:ea typeface="Merriweather Light"/>
              <a:cs typeface="Merriweather Light"/>
              <a:sym typeface="Merriweather Light"/>
            </a:endParaRPr>
          </a:p>
        </p:txBody>
      </p:sp>
    </p:spTree>
    <p:extLst>
      <p:ext uri="{BB962C8B-B14F-4D97-AF65-F5344CB8AC3E}">
        <p14:creationId xmlns:p14="http://schemas.microsoft.com/office/powerpoint/2010/main" val="1941012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01" name="Google Shape;101;p18"/>
          <p:cNvSpPr/>
          <p:nvPr/>
        </p:nvSpPr>
        <p:spPr>
          <a:xfrm>
            <a:off x="3108964" y="0"/>
            <a:ext cx="6035037" cy="4636008"/>
          </a:xfrm>
          <a:prstGeom prst="rect">
            <a:avLst/>
          </a:prstGeom>
          <a:solidFill>
            <a:schemeClr val="tx2">
              <a:lumMod val="40000"/>
              <a:lumOff val="60000"/>
            </a:scheme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sp>
        <p:nvSpPr>
          <p:cNvPr id="97" name="Google Shape;97;p18"/>
          <p:cNvSpPr txBox="1"/>
          <p:nvPr/>
        </p:nvSpPr>
        <p:spPr>
          <a:xfrm>
            <a:off x="187827" y="583109"/>
            <a:ext cx="5105400" cy="430887"/>
          </a:xfrm>
          <a:prstGeom prst="rect">
            <a:avLst/>
          </a:prstGeom>
          <a:noFill/>
          <a:ln>
            <a:noFill/>
          </a:ln>
        </p:spPr>
        <p:txBody>
          <a:bodyPr spcFirstLastPara="1" wrap="square" lIns="91425" tIns="45700" rIns="91425" bIns="45700" anchor="t" anchorCtr="0">
            <a:noAutofit/>
          </a:bodyPr>
          <a:lstStyle/>
          <a:p>
            <a:r>
              <a:rPr lang="en" sz="2200" b="1">
                <a:solidFill>
                  <a:srgbClr val="C8102E"/>
                </a:solidFill>
                <a:latin typeface="Open Sans ExtraBold"/>
                <a:ea typeface="Open Sans ExtraBold"/>
                <a:cs typeface="Open Sans ExtraBold"/>
                <a:sym typeface="Open Sans ExtraBold"/>
              </a:rPr>
              <a:t>Neural Networks</a:t>
            </a:r>
            <a:endParaRPr sz="2200">
              <a:solidFill>
                <a:srgbClr val="C8102E"/>
              </a:solidFill>
              <a:latin typeface="Times"/>
              <a:ea typeface="Times"/>
              <a:cs typeface="Times"/>
              <a:sym typeface="Times"/>
            </a:endParaRPr>
          </a:p>
        </p:txBody>
      </p:sp>
      <p:cxnSp>
        <p:nvCxnSpPr>
          <p:cNvPr id="98" name="Google Shape;98;p18"/>
          <p:cNvCxnSpPr>
            <a:cxnSpLocks/>
          </p:cNvCxnSpPr>
          <p:nvPr/>
        </p:nvCxnSpPr>
        <p:spPr>
          <a:xfrm>
            <a:off x="269107" y="1123950"/>
            <a:ext cx="2560154"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p:cNvSpPr txBox="1"/>
          <p:nvPr/>
        </p:nvSpPr>
        <p:spPr>
          <a:xfrm>
            <a:off x="269107" y="1374048"/>
            <a:ext cx="2232644" cy="2677656"/>
          </a:xfrm>
          <a:prstGeom prst="rect">
            <a:avLst/>
          </a:prstGeom>
          <a:noFill/>
          <a:ln>
            <a:noFill/>
          </a:ln>
        </p:spPr>
        <p:txBody>
          <a:bodyPr spcFirstLastPara="1" wrap="square" lIns="91425" tIns="45700" rIns="91425" bIns="45700" anchor="t" anchorCtr="0">
            <a:noAutofit/>
          </a:bodyPr>
          <a:lstStyle/>
          <a:p>
            <a:pPr>
              <a:lnSpc>
                <a:spcPct val="150000"/>
              </a:lnSpc>
            </a:pPr>
            <a:r>
              <a:rPr lang="en-US" sz="1200">
                <a:solidFill>
                  <a:schemeClr val="bg2"/>
                </a:solidFill>
                <a:latin typeface="Merriweather Light"/>
                <a:ea typeface="Merriweather Light"/>
                <a:cs typeface="Merriweather Light"/>
              </a:rPr>
              <a:t>Use a non-linear activation function to connect neurons through hidden layers to make predictions</a:t>
            </a:r>
          </a:p>
        </p:txBody>
      </p:sp>
      <p:cxnSp>
        <p:nvCxnSpPr>
          <p:cNvPr id="100" name="Google Shape;100;p18"/>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5" name="Google Shape;99;p18">
            <a:extLst>
              <a:ext uri="{FF2B5EF4-FFF2-40B4-BE49-F238E27FC236}">
                <a16:creationId xmlns:a16="http://schemas.microsoft.com/office/drawing/2014/main" id="{42B5D5C9-6216-4D83-6240-28134DFA9517}"/>
              </a:ext>
            </a:extLst>
          </p:cNvPr>
          <p:cNvSpPr txBox="1"/>
          <p:nvPr/>
        </p:nvSpPr>
        <p:spPr>
          <a:xfrm>
            <a:off x="3248809" y="1013996"/>
            <a:ext cx="5707364" cy="3385882"/>
          </a:xfrm>
          <a:prstGeom prst="rect">
            <a:avLst/>
          </a:prstGeom>
          <a:noFill/>
          <a:ln>
            <a:noFill/>
          </a:ln>
        </p:spPr>
        <p:txBody>
          <a:bodyPr spcFirstLastPara="1" wrap="square" lIns="91425" tIns="45700" rIns="91425" bIns="45700" anchor="t" anchorCtr="0">
            <a:noAutofit/>
          </a:bodyPr>
          <a:lstStyle/>
          <a:p>
            <a:pPr marL="285750" indent="-260350">
              <a:lnSpc>
                <a:spcPct val="150000"/>
              </a:lnSpc>
              <a:buClr>
                <a:srgbClr val="C8102E"/>
              </a:buClr>
              <a:buSzPts val="1200"/>
              <a:buFont typeface="Merriweather Light"/>
              <a:buChar char="➔"/>
            </a:pPr>
            <a:r>
              <a:rPr lang="en-US" sz="1200">
                <a:solidFill>
                  <a:schemeClr val="bg2"/>
                </a:solidFill>
                <a:latin typeface="Merriweather Light"/>
              </a:rPr>
              <a:t>Artificial Neural Networks and Crime Mapping in Pittsburgh</a:t>
            </a:r>
          </a:p>
          <a:p>
            <a:pPr marL="285750" indent="-260350">
              <a:lnSpc>
                <a:spcPct val="150000"/>
              </a:lnSpc>
              <a:buClr>
                <a:srgbClr val="C8102E"/>
              </a:buClr>
              <a:buSzPts val="1200"/>
              <a:buFont typeface="Merriweather Light"/>
              <a:buChar char="➔"/>
            </a:pPr>
            <a:endParaRPr lang="en-US" sz="1200">
              <a:solidFill>
                <a:schemeClr val="bg2"/>
              </a:solidFill>
              <a:latin typeface="Merriweather Light"/>
            </a:endParaRPr>
          </a:p>
          <a:p>
            <a:pPr marL="285750" indent="-260350">
              <a:lnSpc>
                <a:spcPct val="150000"/>
              </a:lnSpc>
              <a:buClr>
                <a:srgbClr val="C8102E"/>
              </a:buClr>
              <a:buSzPts val="1200"/>
              <a:buFont typeface="Merriweather Light"/>
              <a:buChar char="➔"/>
            </a:pPr>
            <a:r>
              <a:rPr lang="en-US" sz="1200">
                <a:solidFill>
                  <a:schemeClr val="bg2"/>
                </a:solidFill>
                <a:latin typeface="Merriweather Light"/>
              </a:rPr>
              <a:t>Forecasting Crime with Deep Learning in Chicago and Portland using Feed-Forward Networks and a combination of CNN and RNN</a:t>
            </a:r>
          </a:p>
          <a:p>
            <a:pPr marL="285750" indent="-260350">
              <a:lnSpc>
                <a:spcPct val="150000"/>
              </a:lnSpc>
              <a:buClr>
                <a:srgbClr val="C8102E"/>
              </a:buClr>
              <a:buSzPts val="1200"/>
              <a:buFont typeface="Merriweather Light"/>
              <a:buChar char="➔"/>
            </a:pPr>
            <a:endParaRPr lang="en-US" sz="1200">
              <a:solidFill>
                <a:schemeClr val="bg2"/>
              </a:solidFill>
              <a:latin typeface="Merriweather Light"/>
            </a:endParaRPr>
          </a:p>
          <a:p>
            <a:pPr marL="285750" indent="-260350">
              <a:lnSpc>
                <a:spcPct val="150000"/>
              </a:lnSpc>
              <a:buClr>
                <a:srgbClr val="C8102E"/>
              </a:buClr>
              <a:buSzPts val="1200"/>
              <a:buFont typeface="Merriweather Light"/>
              <a:buChar char="➔"/>
            </a:pPr>
            <a:r>
              <a:rPr lang="en-US" sz="1200">
                <a:solidFill>
                  <a:schemeClr val="bg2"/>
                </a:solidFill>
                <a:latin typeface="Merriweather Light"/>
              </a:rPr>
              <a:t>Automatic Crime Report Classification through a weightless Neural Network</a:t>
            </a:r>
          </a:p>
          <a:p>
            <a:pPr marL="285750" indent="-260350">
              <a:lnSpc>
                <a:spcPct val="150000"/>
              </a:lnSpc>
              <a:buClr>
                <a:srgbClr val="C8102E"/>
              </a:buClr>
              <a:buSzPts val="1200"/>
              <a:buFont typeface="Merriweather Light"/>
              <a:buChar char="➔"/>
            </a:pPr>
            <a:endParaRPr lang="en-US" sz="1200">
              <a:solidFill>
                <a:schemeClr val="bg2"/>
              </a:solidFill>
              <a:latin typeface="Merriweather Light"/>
            </a:endParaRPr>
          </a:p>
          <a:p>
            <a:pPr marL="285750" indent="-260350">
              <a:lnSpc>
                <a:spcPct val="150000"/>
              </a:lnSpc>
              <a:buClr>
                <a:srgbClr val="C8102E"/>
              </a:buClr>
              <a:buSzPts val="1200"/>
              <a:buFont typeface="Merriweather Light"/>
              <a:buChar char="➔"/>
            </a:pPr>
            <a:r>
              <a:rPr lang="en-US" sz="1200">
                <a:solidFill>
                  <a:schemeClr val="bg2"/>
                </a:solidFill>
                <a:latin typeface="Merriweather Light"/>
              </a:rPr>
              <a:t>Crime Hotspot Forecasting: A recurrent model with </a:t>
            </a:r>
            <a:r>
              <a:rPr lang="en-US" sz="1200" err="1">
                <a:solidFill>
                  <a:schemeClr val="bg2"/>
                </a:solidFill>
                <a:latin typeface="Merriweather Light"/>
              </a:rPr>
              <a:t>spatia</a:t>
            </a:r>
            <a:r>
              <a:rPr lang="en-US" sz="1200">
                <a:solidFill>
                  <a:schemeClr val="bg2"/>
                </a:solidFill>
                <a:latin typeface="Merriweather Light"/>
              </a:rPr>
              <a:t> and temporal information</a:t>
            </a:r>
            <a:br>
              <a:rPr lang="en-US" sz="1200">
                <a:latin typeface="Merriweather Light"/>
              </a:rPr>
            </a:br>
            <a:endParaRPr lang="en-US" sz="1200">
              <a:solidFill>
                <a:schemeClr val="bg2"/>
              </a:solidFill>
              <a:latin typeface="Merriweather Light"/>
            </a:endParaRPr>
          </a:p>
        </p:txBody>
      </p:sp>
    </p:spTree>
    <p:extLst>
      <p:ext uri="{BB962C8B-B14F-4D97-AF65-F5344CB8AC3E}">
        <p14:creationId xmlns:p14="http://schemas.microsoft.com/office/powerpoint/2010/main" val="1805571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p:nvPr/>
        </p:nvSpPr>
        <p:spPr>
          <a:xfrm>
            <a:off x="0" y="0"/>
            <a:ext cx="9144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sp>
        <p:nvSpPr>
          <p:cNvPr id="126" name="Google Shape;126;p21"/>
          <p:cNvSpPr/>
          <p:nvPr/>
        </p:nvSpPr>
        <p:spPr>
          <a:xfrm>
            <a:off x="-1" y="2247928"/>
            <a:ext cx="9157547" cy="1062019"/>
          </a:xfrm>
          <a:prstGeom prst="rect">
            <a:avLst/>
          </a:prstGeom>
          <a:solidFill>
            <a:srgbClr val="C8102E">
              <a:alpha val="8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C8102E"/>
              </a:solidFill>
              <a:latin typeface="Times"/>
              <a:ea typeface="Times"/>
              <a:cs typeface="Times"/>
              <a:sym typeface="Times"/>
            </a:endParaRPr>
          </a:p>
        </p:txBody>
      </p:sp>
      <p:sp>
        <p:nvSpPr>
          <p:cNvPr id="127" name="Google Shape;127;p21"/>
          <p:cNvSpPr txBox="1"/>
          <p:nvPr/>
        </p:nvSpPr>
        <p:spPr>
          <a:xfrm>
            <a:off x="462280" y="2511216"/>
            <a:ext cx="82245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500" i="1">
                <a:solidFill>
                  <a:srgbClr val="F1BE48"/>
                </a:solidFill>
                <a:latin typeface="Merriweather Light"/>
                <a:ea typeface="Merriweather Light"/>
                <a:cs typeface="Merriweather Light"/>
                <a:sym typeface="Merriweather Light"/>
              </a:rPr>
              <a:t>“This area is meant to be used for a quote/information of emphasis, preferably no more than two full length sentences.” – Quote Reference Here</a:t>
            </a:r>
            <a:endParaRPr sz="1500" i="1">
              <a:solidFill>
                <a:srgbClr val="F1BE48"/>
              </a:solidFill>
              <a:latin typeface="Merriweather Light"/>
              <a:ea typeface="Merriweather Light"/>
              <a:cs typeface="Merriweather Light"/>
              <a:sym typeface="Merriweather Light"/>
            </a:endParaRPr>
          </a:p>
        </p:txBody>
      </p:sp>
      <p:cxnSp>
        <p:nvCxnSpPr>
          <p:cNvPr id="128" name="Google Shape;128;p21"/>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29" name="Google Shape;129;p21"/>
          <p:cNvSpPr txBox="1"/>
          <p:nvPr/>
        </p:nvSpPr>
        <p:spPr>
          <a:xfrm>
            <a:off x="466748" y="921875"/>
            <a:ext cx="5759400" cy="46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400">
                <a:solidFill>
                  <a:srgbClr val="92D050"/>
                </a:solidFill>
                <a:latin typeface="Open Sans"/>
                <a:ea typeface="Open Sans"/>
                <a:cs typeface="Open Sans"/>
                <a:sym typeface="Open Sans"/>
              </a:rPr>
              <a:t>Insert background photo in gray area</a:t>
            </a:r>
            <a:endParaRPr sz="2400">
              <a:solidFill>
                <a:srgbClr val="92D05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p:nvPr/>
        </p:nvSpPr>
        <p:spPr>
          <a:xfrm>
            <a:off x="604520" y="1504950"/>
            <a:ext cx="2295765" cy="1985159"/>
          </a:xfrm>
          <a:prstGeom prst="rect">
            <a:avLst/>
          </a:prstGeom>
          <a:solidFill>
            <a:schemeClr val="lt1"/>
          </a:solidFill>
          <a:ln>
            <a:noFill/>
          </a:ln>
        </p:spPr>
        <p:txBody>
          <a:bodyPr spcFirstLastPara="1" wrap="square" lIns="91425" tIns="45700" rIns="91425" bIns="45700" anchor="t" anchorCtr="0">
            <a:noAutofit/>
          </a:bodyPr>
          <a:lstStyle/>
          <a:p>
            <a:r>
              <a:rPr lang="en-US" sz="1300" b="1">
                <a:solidFill>
                  <a:srgbClr val="C8102E"/>
                </a:solidFill>
                <a:latin typeface="Open Sans ExtraBold"/>
                <a:ea typeface="Open Sans ExtraBold"/>
                <a:cs typeface="Open Sans ExtraBold"/>
                <a:sym typeface="Open Sans ExtraBold"/>
              </a:rPr>
              <a:t>Pramit Vyas</a:t>
            </a:r>
            <a:endParaRPr lang="en-US"/>
          </a:p>
          <a:p>
            <a:pPr marL="0" marR="0" lvl="0" indent="0" algn="l" rtl="0">
              <a:spcBef>
                <a:spcPts val="0"/>
              </a:spcBef>
              <a:spcAft>
                <a:spcPts val="0"/>
              </a:spcAft>
              <a:buNone/>
            </a:pPr>
            <a:endParaRPr lang="en-US"/>
          </a:p>
          <a:p>
            <a:pPr marL="0" marR="0" lvl="0" indent="0" algn="l" rtl="0">
              <a:lnSpc>
                <a:spcPct val="150000"/>
              </a:lnSpc>
              <a:spcBef>
                <a:spcPts val="0"/>
              </a:spcBef>
              <a:spcAft>
                <a:spcPts val="0"/>
              </a:spcAft>
              <a:buNone/>
            </a:pPr>
            <a:endParaRPr lang="en-US"/>
          </a:p>
          <a:p>
            <a:pPr marL="0" marR="0" lvl="0" indent="0" algn="l" rtl="0">
              <a:lnSpc>
                <a:spcPct val="150000"/>
              </a:lnSpc>
              <a:spcBef>
                <a:spcPts val="0"/>
              </a:spcBef>
              <a:spcAft>
                <a:spcPts val="0"/>
              </a:spcAft>
              <a:buNone/>
            </a:pPr>
            <a:r>
              <a:rPr lang="en" sz="1300">
                <a:solidFill>
                  <a:srgbClr val="7A6E67"/>
                </a:solidFill>
                <a:latin typeface="Open Sans Light"/>
                <a:ea typeface="Open Sans Light"/>
                <a:cs typeface="Open Sans Light"/>
                <a:sym typeface="Open Sans Light"/>
              </a:rPr>
              <a:t>Pvvyas@iastate.edu</a:t>
            </a:r>
            <a:endParaRPr lang="en" sz="1300">
              <a:solidFill>
                <a:srgbClr val="7A6E67"/>
              </a:solidFill>
              <a:latin typeface="Open Sans Light"/>
              <a:ea typeface="Open Sans Light"/>
              <a:cs typeface="Open Sans Light"/>
            </a:endParaRPr>
          </a:p>
          <a:p>
            <a:pPr>
              <a:lnSpc>
                <a:spcPct val="150000"/>
              </a:lnSpc>
            </a:pPr>
            <a:r>
              <a:rPr lang="en" sz="1300">
                <a:solidFill>
                  <a:srgbClr val="7A6E67"/>
                </a:solidFill>
                <a:latin typeface="Open Sans Light"/>
                <a:ea typeface="Open Sans Light"/>
                <a:cs typeface="Open Sans Light"/>
                <a:sym typeface="Open Sans Light"/>
              </a:rPr>
              <a:t>(515)-443-5484</a:t>
            </a:r>
            <a:endParaRPr lang="en" sz="1300">
              <a:solidFill>
                <a:srgbClr val="7A6E67"/>
              </a:solidFill>
              <a:latin typeface="Open Sans Light"/>
              <a:ea typeface="Open Sans Light"/>
              <a:cs typeface="Open Sans Light"/>
            </a:endParaRPr>
          </a:p>
        </p:txBody>
      </p:sp>
      <p:sp>
        <p:nvSpPr>
          <p:cNvPr id="137" name="Google Shape;137;p22"/>
          <p:cNvSpPr txBox="1"/>
          <p:nvPr/>
        </p:nvSpPr>
        <p:spPr>
          <a:xfrm>
            <a:off x="604519" y="583109"/>
            <a:ext cx="7750185" cy="8002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Contact Us</a:t>
            </a:r>
            <a:endParaRPr sz="2200" b="1">
              <a:solidFill>
                <a:srgbClr val="C8102E"/>
              </a:solidFill>
              <a:latin typeface="Open Sans ExtraBold"/>
              <a:ea typeface="Open Sans ExtraBold"/>
              <a:cs typeface="Open Sans ExtraBold"/>
              <a:sym typeface="Open Sans ExtraBold"/>
            </a:endParaRPr>
          </a:p>
          <a:p>
            <a:pPr marL="0" marR="0" lvl="0" indent="0" algn="l" rtl="0">
              <a:spcBef>
                <a:spcPts val="0"/>
              </a:spcBef>
              <a:spcAft>
                <a:spcPts val="0"/>
              </a:spcAft>
              <a:buNone/>
            </a:pPr>
            <a:endParaRPr sz="2400">
              <a:solidFill>
                <a:schemeClr val="dk1"/>
              </a:solidFill>
              <a:latin typeface="Times"/>
              <a:ea typeface="Times"/>
              <a:cs typeface="Times"/>
              <a:sym typeface="Times"/>
            </a:endParaRPr>
          </a:p>
        </p:txBody>
      </p:sp>
      <p:cxnSp>
        <p:nvCxnSpPr>
          <p:cNvPr id="138" name="Google Shape;138;p22"/>
          <p:cNvCxnSpPr/>
          <p:nvPr/>
        </p:nvCxnSpPr>
        <p:spPr>
          <a:xfrm>
            <a:off x="685800" y="1123950"/>
            <a:ext cx="7620000" cy="0"/>
          </a:xfrm>
          <a:prstGeom prst="straightConnector1">
            <a:avLst/>
          </a:prstGeom>
          <a:solidFill>
            <a:schemeClr val="accent1"/>
          </a:solidFill>
          <a:ln w="12700" cap="flat" cmpd="sng">
            <a:solidFill>
              <a:srgbClr val="F1BE48"/>
            </a:solidFill>
            <a:prstDash val="solid"/>
            <a:round/>
            <a:headEnd type="none" w="sm" len="sm"/>
            <a:tailEnd type="none" w="sm" len="sm"/>
          </a:ln>
        </p:spPr>
      </p:cxnSp>
      <p:cxnSp>
        <p:nvCxnSpPr>
          <p:cNvPr id="139" name="Google Shape;139;p22"/>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40" name="Google Shape;140;p22"/>
          <p:cNvSpPr txBox="1"/>
          <p:nvPr/>
        </p:nvSpPr>
        <p:spPr>
          <a:xfrm>
            <a:off x="3396850" y="1504950"/>
            <a:ext cx="2354417" cy="1985159"/>
          </a:xfrm>
          <a:prstGeom prst="rect">
            <a:avLst/>
          </a:prstGeom>
          <a:solidFill>
            <a:schemeClr val="lt1"/>
          </a:solidFill>
          <a:ln>
            <a:noFill/>
          </a:ln>
        </p:spPr>
        <p:txBody>
          <a:bodyPr spcFirstLastPara="1" wrap="square" lIns="91425" tIns="45700" rIns="91425" bIns="45700" anchor="t" anchorCtr="0">
            <a:noAutofit/>
          </a:bodyPr>
          <a:lstStyle/>
          <a:p>
            <a:r>
              <a:rPr lang="en-US" sz="1300" b="1">
                <a:solidFill>
                  <a:srgbClr val="C8102E"/>
                </a:solidFill>
                <a:latin typeface="Open Sans ExtraBold"/>
                <a:ea typeface="Open Sans ExtraBold"/>
                <a:cs typeface="Open Sans ExtraBold"/>
                <a:sym typeface="Open Sans ExtraBold"/>
              </a:rPr>
              <a:t>Alexis Maldonado</a:t>
            </a:r>
            <a:endParaRPr lang="en-US" sz="1300"/>
          </a:p>
          <a:p>
            <a:pPr marL="0" marR="0" lvl="0" indent="0" algn="l" rtl="0">
              <a:spcBef>
                <a:spcPts val="0"/>
              </a:spcBef>
              <a:spcAft>
                <a:spcPts val="0"/>
              </a:spcAft>
              <a:buNone/>
            </a:pPr>
            <a:endParaRPr sz="1300"/>
          </a:p>
          <a:p>
            <a:pPr marL="0" marR="0" lvl="0" indent="0" algn="l" rtl="0">
              <a:lnSpc>
                <a:spcPct val="150000"/>
              </a:lnSpc>
              <a:spcBef>
                <a:spcPts val="0"/>
              </a:spcBef>
              <a:spcAft>
                <a:spcPts val="0"/>
              </a:spcAft>
              <a:buNone/>
            </a:pPr>
            <a:endParaRPr sz="1300" b="1">
              <a:solidFill>
                <a:srgbClr val="C8102E"/>
              </a:solidFill>
              <a:latin typeface="Open Sans ExtraBold"/>
              <a:ea typeface="Open Sans ExtraBold"/>
              <a:cs typeface="Open Sans ExtraBold"/>
              <a:sym typeface="Open Sans ExtraBold"/>
            </a:endParaRPr>
          </a:p>
          <a:p>
            <a:pPr marL="0" marR="0" lvl="0" indent="0" algn="l" rtl="0">
              <a:lnSpc>
                <a:spcPct val="150000"/>
              </a:lnSpc>
              <a:spcBef>
                <a:spcPts val="0"/>
              </a:spcBef>
              <a:spcAft>
                <a:spcPts val="0"/>
              </a:spcAft>
              <a:buNone/>
            </a:pPr>
            <a:r>
              <a:rPr lang="en" sz="1300">
                <a:solidFill>
                  <a:srgbClr val="7A6E67"/>
                </a:solidFill>
                <a:latin typeface="Open Sans Light"/>
                <a:ea typeface="Open Sans Light"/>
                <a:cs typeface="Open Sans Light"/>
                <a:sym typeface="Open Sans Light"/>
              </a:rPr>
              <a:t>ahm@iastate.edu</a:t>
            </a:r>
            <a:endParaRPr sz="1300">
              <a:solidFill>
                <a:srgbClr val="7A6E67"/>
              </a:solidFill>
              <a:latin typeface="Open Sans Light"/>
              <a:ea typeface="Open Sans Light"/>
              <a:cs typeface="Open Sans Light"/>
              <a:sym typeface="Open Sans Light"/>
            </a:endParaRPr>
          </a:p>
          <a:p>
            <a:pPr>
              <a:lnSpc>
                <a:spcPct val="150000"/>
              </a:lnSpc>
            </a:pPr>
            <a:r>
              <a:rPr lang="en" sz="1300">
                <a:solidFill>
                  <a:srgbClr val="7A6E67"/>
                </a:solidFill>
                <a:latin typeface="Open Sans Light"/>
                <a:ea typeface="Open Sans Light"/>
                <a:cs typeface="Open Sans Light"/>
              </a:rPr>
              <a:t>(319)-202-8952</a:t>
            </a:r>
          </a:p>
        </p:txBody>
      </p:sp>
      <p:cxnSp>
        <p:nvCxnSpPr>
          <p:cNvPr id="141" name="Google Shape;141;p22"/>
          <p:cNvCxnSpPr/>
          <p:nvPr/>
        </p:nvCxnSpPr>
        <p:spPr>
          <a:xfrm>
            <a:off x="3124200" y="1123950"/>
            <a:ext cx="2059" cy="304800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142" name="Google Shape;142;p22"/>
          <p:cNvSpPr txBox="1"/>
          <p:nvPr/>
        </p:nvSpPr>
        <p:spPr>
          <a:xfrm>
            <a:off x="6245773" y="1504950"/>
            <a:ext cx="2060027" cy="1985159"/>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300" b="1">
                <a:solidFill>
                  <a:srgbClr val="C8102E"/>
                </a:solidFill>
                <a:latin typeface="Open Sans ExtraBold"/>
                <a:ea typeface="Open Sans ExtraBold"/>
                <a:cs typeface="Open Sans ExtraBold"/>
                <a:sym typeface="Open Sans ExtraBold"/>
              </a:rPr>
              <a:t>Neha Maddali</a:t>
            </a:r>
            <a:endParaRPr sz="1300"/>
          </a:p>
          <a:p>
            <a:pPr marL="0" marR="0" lvl="0" indent="0" algn="l" rtl="0">
              <a:spcBef>
                <a:spcPts val="0"/>
              </a:spcBef>
              <a:spcAft>
                <a:spcPts val="0"/>
              </a:spcAft>
              <a:buNone/>
            </a:pPr>
            <a:endParaRPr sz="1300"/>
          </a:p>
          <a:p>
            <a:pPr marL="0" marR="0" lvl="0" indent="0" algn="l" rtl="0">
              <a:lnSpc>
                <a:spcPct val="150000"/>
              </a:lnSpc>
              <a:spcBef>
                <a:spcPts val="0"/>
              </a:spcBef>
              <a:spcAft>
                <a:spcPts val="0"/>
              </a:spcAft>
              <a:buNone/>
            </a:pPr>
            <a:endParaRPr sz="1300" b="1">
              <a:solidFill>
                <a:srgbClr val="C8102E"/>
              </a:solidFill>
              <a:latin typeface="Open Sans ExtraBold"/>
              <a:ea typeface="Open Sans ExtraBold"/>
              <a:cs typeface="Open Sans ExtraBold"/>
              <a:sym typeface="Open Sans ExtraBold"/>
            </a:endParaRPr>
          </a:p>
          <a:p>
            <a:pPr marL="0" marR="0" lvl="0" indent="0" algn="l" rtl="0">
              <a:lnSpc>
                <a:spcPct val="150000"/>
              </a:lnSpc>
              <a:spcBef>
                <a:spcPts val="0"/>
              </a:spcBef>
              <a:spcAft>
                <a:spcPts val="0"/>
              </a:spcAft>
              <a:buNone/>
            </a:pPr>
            <a:r>
              <a:rPr lang="en" sz="1300">
                <a:solidFill>
                  <a:srgbClr val="7A6E67"/>
                </a:solidFill>
                <a:latin typeface="Open Sans Light"/>
                <a:ea typeface="Open Sans Light"/>
                <a:cs typeface="Open Sans Light"/>
                <a:sym typeface="Open Sans Light"/>
              </a:rPr>
              <a:t>nmaddali@iastate.edu</a:t>
            </a:r>
            <a:endParaRPr sz="1300">
              <a:solidFill>
                <a:srgbClr val="7A6E67"/>
              </a:solidFill>
              <a:latin typeface="Open Sans Light"/>
              <a:ea typeface="Open Sans Light"/>
              <a:cs typeface="Open Sans Light"/>
              <a:sym typeface="Open Sans Light"/>
            </a:endParaRPr>
          </a:p>
        </p:txBody>
      </p:sp>
      <p:cxnSp>
        <p:nvCxnSpPr>
          <p:cNvPr id="143" name="Google Shape;143;p22"/>
          <p:cNvCxnSpPr/>
          <p:nvPr/>
        </p:nvCxnSpPr>
        <p:spPr>
          <a:xfrm>
            <a:off x="5975182" y="1123950"/>
            <a:ext cx="2059" cy="3048000"/>
          </a:xfrm>
          <a:prstGeom prst="straightConnector1">
            <a:avLst/>
          </a:prstGeom>
          <a:solidFill>
            <a:schemeClr val="accent1"/>
          </a:solidFill>
          <a:ln w="12700" cap="flat" cmpd="sng">
            <a:solidFill>
              <a:srgbClr val="F1BE48"/>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p:nvPr/>
        </p:nvSpPr>
        <p:spPr>
          <a:xfrm>
            <a:off x="604520" y="1383090"/>
            <a:ext cx="7701280" cy="1569660"/>
          </a:xfrm>
          <a:prstGeom prst="rect">
            <a:avLst/>
          </a:prstGeom>
          <a:noFill/>
          <a:ln>
            <a:noFill/>
          </a:ln>
        </p:spPr>
        <p:txBody>
          <a:bodyPr spcFirstLastPara="1" wrap="square" lIns="91425" tIns="45700" rIns="91425" bIns="45700" anchor="t" anchorCtr="0">
            <a:noAutofit/>
          </a:bodyPr>
          <a:lstStyle/>
          <a:p>
            <a:pPr>
              <a:lnSpc>
                <a:spcPct val="150000"/>
              </a:lnSpc>
            </a:pPr>
            <a:r>
              <a:rPr lang="en" sz="1600" b="1">
                <a:solidFill>
                  <a:schemeClr val="bg2"/>
                </a:solidFill>
                <a:latin typeface="Merriweather Light"/>
                <a:ea typeface="Merriweather Light"/>
                <a:cs typeface="Merriweather Light"/>
              </a:rPr>
              <a:t>PREDICT</a:t>
            </a:r>
            <a:r>
              <a:rPr lang="en" sz="1600">
                <a:solidFill>
                  <a:schemeClr val="bg2"/>
                </a:solidFill>
                <a:latin typeface="Merriweather Light"/>
                <a:ea typeface="Merriweather Light"/>
                <a:cs typeface="Merriweather Light"/>
              </a:rPr>
              <a:t> WHEN AND WHERE</a:t>
            </a:r>
            <a:endParaRPr lang="en-US">
              <a:solidFill>
                <a:schemeClr val="bg2"/>
              </a:solidFill>
              <a:ea typeface="Merriweather Light"/>
            </a:endParaRPr>
          </a:p>
          <a:p>
            <a:pPr>
              <a:lnSpc>
                <a:spcPct val="150000"/>
              </a:lnSpc>
            </a:pPr>
            <a:r>
              <a:rPr lang="en" sz="1600" b="1">
                <a:solidFill>
                  <a:schemeClr val="bg2"/>
                </a:solidFill>
                <a:latin typeface="Merriweather Light"/>
                <a:ea typeface="Merriweather Light"/>
                <a:cs typeface="Merriweather Light"/>
              </a:rPr>
              <a:t>ALIGN</a:t>
            </a:r>
            <a:r>
              <a:rPr lang="en" sz="1600">
                <a:solidFill>
                  <a:schemeClr val="bg2"/>
                </a:solidFill>
                <a:latin typeface="Merriweather Light"/>
                <a:ea typeface="Merriweather Light"/>
                <a:cs typeface="Merriweather Light"/>
              </a:rPr>
              <a:t> RESOURCES </a:t>
            </a:r>
            <a:endParaRPr lang="en-US">
              <a:solidFill>
                <a:schemeClr val="bg2"/>
              </a:solidFill>
              <a:ea typeface="Merriweather Light"/>
            </a:endParaRPr>
          </a:p>
          <a:p>
            <a:pPr>
              <a:lnSpc>
                <a:spcPct val="150000"/>
              </a:lnSpc>
            </a:pPr>
            <a:r>
              <a:rPr lang="en" sz="1600" b="1">
                <a:solidFill>
                  <a:schemeClr val="bg2"/>
                </a:solidFill>
                <a:latin typeface="Merriweather Light"/>
                <a:ea typeface="Merriweather Light"/>
                <a:cs typeface="Merriweather Light"/>
              </a:rPr>
              <a:t>PREVENT </a:t>
            </a:r>
            <a:r>
              <a:rPr lang="en" sz="1600">
                <a:solidFill>
                  <a:schemeClr val="bg2"/>
                </a:solidFill>
                <a:latin typeface="Merriweather Light"/>
                <a:ea typeface="Merriweather Light"/>
                <a:cs typeface="Merriweather Light"/>
              </a:rPr>
              <a:t>THESE INCIDENTS</a:t>
            </a:r>
            <a:endParaRPr lang="en-US">
              <a:solidFill>
                <a:schemeClr val="bg2"/>
              </a:solidFill>
            </a:endParaRPr>
          </a:p>
        </p:txBody>
      </p:sp>
      <p:sp>
        <p:nvSpPr>
          <p:cNvPr id="91" name="Google Shape;91;p17"/>
          <p:cNvSpPr txBox="1"/>
          <p:nvPr/>
        </p:nvSpPr>
        <p:spPr>
          <a:xfrm>
            <a:off x="604520" y="583109"/>
            <a:ext cx="5105400" cy="430887"/>
          </a:xfrm>
          <a:prstGeom prst="rect">
            <a:avLst/>
          </a:prstGeom>
          <a:noFill/>
          <a:ln>
            <a:noFill/>
          </a:ln>
        </p:spPr>
        <p:txBody>
          <a:bodyPr spcFirstLastPara="1" wrap="square" lIns="91425" tIns="45700" rIns="91425" bIns="45700" anchor="t" anchorCtr="0">
            <a:noAutofit/>
          </a:bodyPr>
          <a:lstStyle/>
          <a:p>
            <a:r>
              <a:rPr lang="en" sz="2200" b="1">
                <a:solidFill>
                  <a:srgbClr val="C8102E"/>
                </a:solidFill>
                <a:latin typeface="Open Sans ExtraBold"/>
                <a:ea typeface="Open Sans ExtraBold"/>
                <a:cs typeface="Open Sans ExtraBold"/>
                <a:sym typeface="Open Sans ExtraBold"/>
              </a:rPr>
              <a:t>Project Overview</a:t>
            </a:r>
            <a:endParaRPr lang="en-US"/>
          </a:p>
        </p:txBody>
      </p:sp>
      <p:cxnSp>
        <p:nvCxnSpPr>
          <p:cNvPr id="92" name="Google Shape;92;p17"/>
          <p:cNvCxnSpPr/>
          <p:nvPr/>
        </p:nvCxnSpPr>
        <p:spPr>
          <a:xfrm>
            <a:off x="685800" y="1123950"/>
            <a:ext cx="7467600" cy="0"/>
          </a:xfrm>
          <a:prstGeom prst="straightConnector1">
            <a:avLst/>
          </a:prstGeom>
          <a:solidFill>
            <a:schemeClr val="accent1"/>
          </a:solidFill>
          <a:ln w="12700" cap="flat" cmpd="sng">
            <a:solidFill>
              <a:srgbClr val="F1BE48"/>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a:extLst>
            <a:ext uri="{FF2B5EF4-FFF2-40B4-BE49-F238E27FC236}">
              <a16:creationId xmlns:a16="http://schemas.microsoft.com/office/drawing/2014/main" id="{AE0A7D7E-A5AC-C355-5204-AC31F9A0D539}"/>
            </a:ext>
          </a:extLst>
        </p:cNvPr>
        <p:cNvGrpSpPr/>
        <p:nvPr/>
      </p:nvGrpSpPr>
      <p:grpSpPr>
        <a:xfrm>
          <a:off x="0" y="0"/>
          <a:ext cx="0" cy="0"/>
          <a:chOff x="0" y="0"/>
          <a:chExt cx="0" cy="0"/>
        </a:xfrm>
      </p:grpSpPr>
      <p:sp>
        <p:nvSpPr>
          <p:cNvPr id="90" name="Google Shape;90;p17">
            <a:extLst>
              <a:ext uri="{FF2B5EF4-FFF2-40B4-BE49-F238E27FC236}">
                <a16:creationId xmlns:a16="http://schemas.microsoft.com/office/drawing/2014/main" id="{1993394F-F256-2843-D16C-94CE827BFDC7}"/>
              </a:ext>
            </a:extLst>
          </p:cNvPr>
          <p:cNvSpPr txBox="1"/>
          <p:nvPr/>
        </p:nvSpPr>
        <p:spPr>
          <a:xfrm>
            <a:off x="604520" y="1383090"/>
            <a:ext cx="7701280" cy="1569660"/>
          </a:xfrm>
          <a:prstGeom prst="rect">
            <a:avLst/>
          </a:prstGeom>
          <a:noFill/>
          <a:ln>
            <a:noFill/>
          </a:ln>
        </p:spPr>
        <p:txBody>
          <a:bodyPr spcFirstLastPara="1" wrap="square" lIns="91425" tIns="45700" rIns="91425" bIns="45700" anchor="t" anchorCtr="0">
            <a:noAutofit/>
          </a:bodyPr>
          <a:lstStyle/>
          <a:p>
            <a:pPr>
              <a:lnSpc>
                <a:spcPct val="150000"/>
              </a:lnSpc>
            </a:pPr>
            <a:endParaRPr lang="en-US">
              <a:solidFill>
                <a:schemeClr val="bg2"/>
              </a:solidFill>
            </a:endParaRPr>
          </a:p>
        </p:txBody>
      </p:sp>
      <p:sp>
        <p:nvSpPr>
          <p:cNvPr id="91" name="Google Shape;91;p17">
            <a:extLst>
              <a:ext uri="{FF2B5EF4-FFF2-40B4-BE49-F238E27FC236}">
                <a16:creationId xmlns:a16="http://schemas.microsoft.com/office/drawing/2014/main" id="{42B22156-F98A-BF67-E585-67593994871F}"/>
              </a:ext>
            </a:extLst>
          </p:cNvPr>
          <p:cNvSpPr txBox="1"/>
          <p:nvPr/>
        </p:nvSpPr>
        <p:spPr>
          <a:xfrm>
            <a:off x="604520" y="583109"/>
            <a:ext cx="5105400" cy="430887"/>
          </a:xfrm>
          <a:prstGeom prst="rect">
            <a:avLst/>
          </a:prstGeom>
          <a:noFill/>
          <a:ln>
            <a:noFill/>
          </a:ln>
        </p:spPr>
        <p:txBody>
          <a:bodyPr spcFirstLastPara="1" wrap="square" lIns="91425" tIns="45700" rIns="91425" bIns="45700" anchor="t" anchorCtr="0">
            <a:noAutofit/>
          </a:bodyPr>
          <a:lstStyle/>
          <a:p>
            <a:r>
              <a:rPr lang="en" sz="2200" b="1">
                <a:solidFill>
                  <a:srgbClr val="C8102E"/>
                </a:solidFill>
                <a:latin typeface="Open Sans ExtraBold"/>
                <a:ea typeface="Open Sans ExtraBold"/>
                <a:cs typeface="Open Sans ExtraBold"/>
                <a:sym typeface="Open Sans ExtraBold"/>
              </a:rPr>
              <a:t>Project Overview - Workflow</a:t>
            </a:r>
            <a:endParaRPr lang="en-US"/>
          </a:p>
        </p:txBody>
      </p:sp>
      <p:cxnSp>
        <p:nvCxnSpPr>
          <p:cNvPr id="92" name="Google Shape;92;p17">
            <a:extLst>
              <a:ext uri="{FF2B5EF4-FFF2-40B4-BE49-F238E27FC236}">
                <a16:creationId xmlns:a16="http://schemas.microsoft.com/office/drawing/2014/main" id="{A61FD252-C06B-9AB6-D448-EBEA45B59AD0}"/>
              </a:ext>
            </a:extLst>
          </p:cNvPr>
          <p:cNvCxnSpPr/>
          <p:nvPr/>
        </p:nvCxnSpPr>
        <p:spPr>
          <a:xfrm>
            <a:off x="685800" y="1123950"/>
            <a:ext cx="7467600" cy="0"/>
          </a:xfrm>
          <a:prstGeom prst="straightConnector1">
            <a:avLst/>
          </a:prstGeom>
          <a:solidFill>
            <a:schemeClr val="accent1"/>
          </a:solidFill>
          <a:ln w="12700" cap="flat" cmpd="sng">
            <a:solidFill>
              <a:srgbClr val="F1BE48"/>
            </a:solidFill>
            <a:prstDash val="solid"/>
            <a:round/>
            <a:headEnd type="none" w="sm" len="sm"/>
            <a:tailEnd type="none" w="sm" len="sm"/>
          </a:ln>
        </p:spPr>
      </p:cxnSp>
      <p:pic>
        <p:nvPicPr>
          <p:cNvPr id="5122" name="Picture 2">
            <a:extLst>
              <a:ext uri="{FF2B5EF4-FFF2-40B4-BE49-F238E27FC236}">
                <a16:creationId xmlns:a16="http://schemas.microsoft.com/office/drawing/2014/main" id="{9BA82D75-66CD-6251-FB39-DB6197B90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488" y="1231829"/>
            <a:ext cx="74390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61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p:nvPr/>
        </p:nvSpPr>
        <p:spPr>
          <a:xfrm>
            <a:off x="604520" y="1383090"/>
            <a:ext cx="7701280" cy="1569660"/>
          </a:xfrm>
          <a:prstGeom prst="rect">
            <a:avLst/>
          </a:prstGeom>
          <a:noFill/>
          <a:ln>
            <a:noFill/>
          </a:ln>
        </p:spPr>
        <p:txBody>
          <a:bodyPr spcFirstLastPara="1" wrap="square" lIns="91425" tIns="45700" rIns="91425" bIns="45700" anchor="t" anchorCtr="0">
            <a:noAutofit/>
          </a:bodyPr>
          <a:lstStyle/>
          <a:p>
            <a:pPr marL="342900" marR="0" lvl="0" indent="-342900">
              <a:lnSpc>
                <a:spcPct val="116000"/>
              </a:lnSpc>
              <a:spcBef>
                <a:spcPts val="0"/>
              </a:spcBef>
              <a:spcAft>
                <a:spcPts val="0"/>
              </a:spcAft>
              <a:buFont typeface="Aptos" panose="020B0004020202020204" pitchFamily="34" charset="0"/>
              <a:buChar char="-"/>
            </a:pPr>
            <a:r>
              <a:rPr lang="en-US">
                <a:solidFill>
                  <a:schemeClr val="bg2"/>
                </a:solidFill>
                <a:effectLst/>
                <a:latin typeface="Merriweather Light" panose="00000400000000000000" pitchFamily="2" charset="0"/>
                <a:ea typeface="Times New Roman" panose="02020603050405020304" pitchFamily="18" charset="0"/>
                <a:cs typeface="Times New Roman" panose="02020603050405020304" pitchFamily="18" charset="0"/>
              </a:rPr>
              <a:t>Cerro Gordo County call for service data from 2018-2023</a:t>
            </a:r>
          </a:p>
          <a:p>
            <a:pPr marL="342900" marR="0" lvl="0" indent="-342900">
              <a:lnSpc>
                <a:spcPct val="116000"/>
              </a:lnSpc>
              <a:spcBef>
                <a:spcPts val="0"/>
              </a:spcBef>
              <a:spcAft>
                <a:spcPts val="0"/>
              </a:spcAft>
              <a:buFont typeface="Aptos" panose="020B0004020202020204" pitchFamily="34" charset="0"/>
              <a:buChar char="-"/>
            </a:pPr>
            <a:r>
              <a:rPr lang="en-US">
                <a:solidFill>
                  <a:schemeClr val="bg2"/>
                </a:solidFill>
                <a:effectLst/>
                <a:latin typeface="Merriweather Light" panose="00000400000000000000" pitchFamily="2" charset="0"/>
                <a:ea typeface="Times New Roman" panose="02020603050405020304" pitchFamily="18" charset="0"/>
                <a:cs typeface="Times New Roman" panose="02020603050405020304" pitchFamily="18" charset="0"/>
              </a:rPr>
              <a:t>Important variables</a:t>
            </a:r>
          </a:p>
          <a:p>
            <a:pPr marL="742950" marR="0" lvl="1" indent="-285750">
              <a:lnSpc>
                <a:spcPct val="116000"/>
              </a:lnSpc>
              <a:spcBef>
                <a:spcPts val="0"/>
              </a:spcBef>
              <a:spcAft>
                <a:spcPts val="0"/>
              </a:spcAft>
              <a:buFont typeface="Courier New" panose="02070309020205020404" pitchFamily="49" charset="0"/>
              <a:buChar char="o"/>
            </a:pPr>
            <a:r>
              <a:rPr lang="en-US" err="1">
                <a:solidFill>
                  <a:schemeClr val="bg2"/>
                </a:solidFill>
                <a:effectLst/>
                <a:latin typeface="Merriweather Light" panose="00000400000000000000" pitchFamily="2" charset="0"/>
                <a:ea typeface="Times New Roman" panose="02020603050405020304" pitchFamily="18" charset="0"/>
                <a:cs typeface="Times New Roman" panose="02020603050405020304" pitchFamily="18" charset="0"/>
              </a:rPr>
              <a:t>cfs_type</a:t>
            </a:r>
            <a:r>
              <a:rPr lang="en-US">
                <a:solidFill>
                  <a:schemeClr val="bg2"/>
                </a:solidFill>
                <a:effectLst/>
                <a:latin typeface="Merriweather Light" panose="00000400000000000000" pitchFamily="2" charset="0"/>
                <a:ea typeface="Times New Roman" panose="02020603050405020304" pitchFamily="18" charset="0"/>
                <a:cs typeface="Times New Roman" panose="02020603050405020304" pitchFamily="18" charset="0"/>
              </a:rPr>
              <a:t> and category</a:t>
            </a:r>
          </a:p>
          <a:p>
            <a:pPr marL="742950" marR="0" lvl="1" indent="-285750">
              <a:lnSpc>
                <a:spcPct val="116000"/>
              </a:lnSpc>
              <a:spcBef>
                <a:spcPts val="0"/>
              </a:spcBef>
              <a:spcAft>
                <a:spcPts val="0"/>
              </a:spcAft>
              <a:buFont typeface="Courier New" panose="02070309020205020404" pitchFamily="49" charset="0"/>
              <a:buChar char="o"/>
            </a:pPr>
            <a:r>
              <a:rPr lang="en-US">
                <a:solidFill>
                  <a:schemeClr val="bg2"/>
                </a:solidFill>
                <a:effectLst/>
                <a:latin typeface="Merriweather Light" panose="00000400000000000000" pitchFamily="2" charset="0"/>
                <a:ea typeface="Times New Roman" panose="02020603050405020304" pitchFamily="18" charset="0"/>
                <a:cs typeface="Times New Roman" panose="02020603050405020304" pitchFamily="18" charset="0"/>
              </a:rPr>
              <a:t>Time elements </a:t>
            </a:r>
          </a:p>
          <a:p>
            <a:pPr marL="742950" marR="0" lvl="1" indent="-285750">
              <a:lnSpc>
                <a:spcPct val="116000"/>
              </a:lnSpc>
              <a:spcBef>
                <a:spcPts val="0"/>
              </a:spcBef>
              <a:spcAft>
                <a:spcPts val="800"/>
              </a:spcAft>
              <a:buFont typeface="Courier New" panose="02070309020205020404" pitchFamily="49" charset="0"/>
              <a:buChar char="o"/>
            </a:pPr>
            <a:r>
              <a:rPr lang="en-US">
                <a:solidFill>
                  <a:schemeClr val="bg2"/>
                </a:solidFill>
                <a:effectLst/>
                <a:latin typeface="Merriweather Light" panose="00000400000000000000" pitchFamily="2" charset="0"/>
                <a:ea typeface="Times New Roman" panose="02020603050405020304" pitchFamily="18" charset="0"/>
                <a:cs typeface="Times New Roman" panose="02020603050405020304" pitchFamily="18" charset="0"/>
              </a:rPr>
              <a:t>Geospatial elements</a:t>
            </a:r>
          </a:p>
        </p:txBody>
      </p:sp>
      <p:sp>
        <p:nvSpPr>
          <p:cNvPr id="91" name="Google Shape;91;p17"/>
          <p:cNvSpPr txBox="1"/>
          <p:nvPr/>
        </p:nvSpPr>
        <p:spPr>
          <a:xfrm>
            <a:off x="604520" y="583109"/>
            <a:ext cx="5105400" cy="430887"/>
          </a:xfrm>
          <a:prstGeom prst="rect">
            <a:avLst/>
          </a:prstGeom>
          <a:noFill/>
          <a:ln>
            <a:noFill/>
          </a:ln>
        </p:spPr>
        <p:txBody>
          <a:bodyPr spcFirstLastPara="1" wrap="square" lIns="91425" tIns="45700" rIns="91425" bIns="45700" anchor="t" anchorCtr="0">
            <a:noAutofit/>
          </a:bodyPr>
          <a:lstStyle/>
          <a:p>
            <a:r>
              <a:rPr lang="en" sz="2200" b="1">
                <a:solidFill>
                  <a:srgbClr val="C8102E"/>
                </a:solidFill>
                <a:latin typeface="Open Sans ExtraBold"/>
                <a:ea typeface="Open Sans ExtraBold"/>
                <a:cs typeface="Open Sans ExtraBold"/>
                <a:sym typeface="Open Sans ExtraBold"/>
              </a:rPr>
              <a:t> Data Overview</a:t>
            </a:r>
            <a:endParaRPr lang="en-US"/>
          </a:p>
        </p:txBody>
      </p:sp>
      <p:cxnSp>
        <p:nvCxnSpPr>
          <p:cNvPr id="92" name="Google Shape;92;p17"/>
          <p:cNvCxnSpPr/>
          <p:nvPr/>
        </p:nvCxnSpPr>
        <p:spPr>
          <a:xfrm>
            <a:off x="685800" y="1123950"/>
            <a:ext cx="7467600" cy="0"/>
          </a:xfrm>
          <a:prstGeom prst="straightConnector1">
            <a:avLst/>
          </a:prstGeom>
          <a:solidFill>
            <a:schemeClr val="accent1"/>
          </a:solidFill>
          <a:ln w="12700" cap="flat" cmpd="sng">
            <a:solidFill>
              <a:srgbClr val="F1BE48"/>
            </a:solidFill>
            <a:prstDash val="solid"/>
            <a:round/>
            <a:headEnd type="none" w="sm" len="sm"/>
            <a:tailEnd type="none" w="sm" len="sm"/>
          </a:ln>
        </p:spPr>
      </p:cxnSp>
    </p:spTree>
    <p:extLst>
      <p:ext uri="{BB962C8B-B14F-4D97-AF65-F5344CB8AC3E}">
        <p14:creationId xmlns:p14="http://schemas.microsoft.com/office/powerpoint/2010/main" val="3145796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Exploratory Data Analysis – Holistic</a:t>
            </a:r>
            <a:endParaRPr sz="2200">
              <a:solidFill>
                <a:srgbClr val="C8102E"/>
              </a:solidFill>
              <a:latin typeface="Times"/>
              <a:ea typeface="Times"/>
              <a:cs typeface="Times"/>
              <a:sym typeface="Times"/>
            </a:endParaRPr>
          </a:p>
        </p:txBody>
      </p:sp>
      <p:cxnSp>
        <p:nvCxnSpPr>
          <p:cNvPr id="98" name="Google Shape;98;p18"/>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p:cNvSpPr txBox="1"/>
          <p:nvPr/>
        </p:nvSpPr>
        <p:spPr>
          <a:xfrm>
            <a:off x="4996898" y="1383090"/>
            <a:ext cx="3461301" cy="267765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200">
              <a:latin typeface="Merriweather Light"/>
              <a:ea typeface="Merriweather Light"/>
              <a:cs typeface="Merriweather Light"/>
              <a:sym typeface="Merriweather Light"/>
            </a:endParaRPr>
          </a:p>
        </p:txBody>
      </p:sp>
      <p:cxnSp>
        <p:nvCxnSpPr>
          <p:cNvPr id="100" name="Google Shape;100;p18"/>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1026" name="Picture 2">
            <a:extLst>
              <a:ext uri="{FF2B5EF4-FFF2-40B4-BE49-F238E27FC236}">
                <a16:creationId xmlns:a16="http://schemas.microsoft.com/office/drawing/2014/main" id="{33FD2F05-C508-DA06-222F-EDDCBDE39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24" y="1383090"/>
            <a:ext cx="4333295" cy="309521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C579CF1-F160-DD21-C20D-7381D66397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655" y="1338191"/>
            <a:ext cx="4308259" cy="30773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34CB5AA1-B637-A17A-41DD-2F4E876762BC}"/>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EED73932-C826-D8CA-B056-D01DF58C8F56}"/>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Exploratory Data Analysis - Holistic</a:t>
            </a:r>
            <a:endParaRPr sz="22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7DA92724-A3EE-E9E8-9AD0-3C32355D9BED}"/>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cxnSp>
        <p:nvCxnSpPr>
          <p:cNvPr id="100" name="Google Shape;100;p18">
            <a:extLst>
              <a:ext uri="{FF2B5EF4-FFF2-40B4-BE49-F238E27FC236}">
                <a16:creationId xmlns:a16="http://schemas.microsoft.com/office/drawing/2014/main" id="{6A5D335E-59A7-5F0A-204F-22762B5222DC}"/>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51346EEF-C02E-CA39-8E8A-859CF8A47125}"/>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2050" name="Picture 2">
            <a:extLst>
              <a:ext uri="{FF2B5EF4-FFF2-40B4-BE49-F238E27FC236}">
                <a16:creationId xmlns:a16="http://schemas.microsoft.com/office/drawing/2014/main" id="{BB120B1A-F90E-0DA6-E4D0-C057AD4EC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60" y="1356808"/>
            <a:ext cx="4264880" cy="30463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52EDC5-C7EB-C730-0FB0-4ABCD2E9E609}"/>
              </a:ext>
            </a:extLst>
          </p:cNvPr>
          <p:cNvPicPr>
            <a:picLocks noChangeAspect="1"/>
          </p:cNvPicPr>
          <p:nvPr/>
        </p:nvPicPr>
        <p:blipFill>
          <a:blip r:embed="rId4"/>
          <a:stretch>
            <a:fillRect/>
          </a:stretch>
        </p:blipFill>
        <p:spPr>
          <a:xfrm>
            <a:off x="4731026" y="1356808"/>
            <a:ext cx="2343150" cy="923925"/>
          </a:xfrm>
          <a:prstGeom prst="rect">
            <a:avLst/>
          </a:prstGeom>
        </p:spPr>
      </p:pic>
      <p:pic>
        <p:nvPicPr>
          <p:cNvPr id="5" name="Picture 4">
            <a:extLst>
              <a:ext uri="{FF2B5EF4-FFF2-40B4-BE49-F238E27FC236}">
                <a16:creationId xmlns:a16="http://schemas.microsoft.com/office/drawing/2014/main" id="{B005E3BB-6B98-0F51-FACB-C2671F850A7F}"/>
              </a:ext>
            </a:extLst>
          </p:cNvPr>
          <p:cNvPicPr>
            <a:picLocks noChangeAspect="1"/>
          </p:cNvPicPr>
          <p:nvPr/>
        </p:nvPicPr>
        <p:blipFill>
          <a:blip r:embed="rId5"/>
          <a:stretch>
            <a:fillRect/>
          </a:stretch>
        </p:blipFill>
        <p:spPr>
          <a:xfrm>
            <a:off x="6750118" y="2451769"/>
            <a:ext cx="2124075" cy="1943100"/>
          </a:xfrm>
          <a:prstGeom prst="rect">
            <a:avLst/>
          </a:prstGeom>
        </p:spPr>
      </p:pic>
    </p:spTree>
    <p:extLst>
      <p:ext uri="{BB962C8B-B14F-4D97-AF65-F5344CB8AC3E}">
        <p14:creationId xmlns:p14="http://schemas.microsoft.com/office/powerpoint/2010/main" val="1394543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86CEFB5C-9AB2-FAC8-F665-3BDB94B7DC00}"/>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4D58DF8D-0C9D-98C0-27F5-0ED0090DA866}"/>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Exploratory Data Analysis - Holistic</a:t>
            </a:r>
            <a:endParaRPr sz="22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9D616198-941A-86EA-C07D-6E84E3A3A727}"/>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cxnSp>
        <p:nvCxnSpPr>
          <p:cNvPr id="100" name="Google Shape;100;p18">
            <a:extLst>
              <a:ext uri="{FF2B5EF4-FFF2-40B4-BE49-F238E27FC236}">
                <a16:creationId xmlns:a16="http://schemas.microsoft.com/office/drawing/2014/main" id="{0AA03BE3-017B-F9B2-2F07-B921ACF20084}"/>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700E2A7C-5289-D351-DBDF-1C69DE02B7B0}"/>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3" name="Picture 2" descr="A map of a city&#10;&#10;Description automatically generated">
            <a:extLst>
              <a:ext uri="{FF2B5EF4-FFF2-40B4-BE49-F238E27FC236}">
                <a16:creationId xmlns:a16="http://schemas.microsoft.com/office/drawing/2014/main" id="{12BC9C1F-CD26-F378-8082-A8358B487FE1}"/>
              </a:ext>
            </a:extLst>
          </p:cNvPr>
          <p:cNvPicPr>
            <a:picLocks noChangeAspect="1"/>
          </p:cNvPicPr>
          <p:nvPr/>
        </p:nvPicPr>
        <p:blipFill rotWithShape="1">
          <a:blip r:embed="rId3"/>
          <a:srcRect l="1268" t="1260" r="1268" b="1260"/>
          <a:stretch/>
        </p:blipFill>
        <p:spPr>
          <a:xfrm>
            <a:off x="290544" y="213584"/>
            <a:ext cx="4070164" cy="4092824"/>
          </a:xfrm>
          <a:prstGeom prst="rect">
            <a:avLst/>
          </a:prstGeom>
        </p:spPr>
      </p:pic>
      <p:pic>
        <p:nvPicPr>
          <p:cNvPr id="4" name="Picture 3">
            <a:extLst>
              <a:ext uri="{FF2B5EF4-FFF2-40B4-BE49-F238E27FC236}">
                <a16:creationId xmlns:a16="http://schemas.microsoft.com/office/drawing/2014/main" id="{51EDA7F1-4A29-45ED-7474-92EC9E4B0C5F}"/>
              </a:ext>
            </a:extLst>
          </p:cNvPr>
          <p:cNvPicPr>
            <a:picLocks noChangeAspect="1"/>
          </p:cNvPicPr>
          <p:nvPr/>
        </p:nvPicPr>
        <p:blipFill>
          <a:blip r:embed="rId4"/>
          <a:stretch>
            <a:fillRect/>
          </a:stretch>
        </p:blipFill>
        <p:spPr>
          <a:xfrm>
            <a:off x="3699518" y="2982063"/>
            <a:ext cx="659460" cy="132614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7BCB036B-5E5F-AF79-8FA0-986B12BC3CC0}"/>
              </a:ext>
            </a:extLst>
          </p:cNvPr>
          <p:cNvPicPr>
            <a:picLocks noChangeAspect="1"/>
          </p:cNvPicPr>
          <p:nvPr/>
        </p:nvPicPr>
        <p:blipFill>
          <a:blip r:embed="rId5"/>
          <a:stretch>
            <a:fillRect/>
          </a:stretch>
        </p:blipFill>
        <p:spPr>
          <a:xfrm>
            <a:off x="4816507" y="1704041"/>
            <a:ext cx="3704907" cy="1737008"/>
          </a:xfrm>
          <a:prstGeom prst="rect">
            <a:avLst/>
          </a:prstGeom>
        </p:spPr>
      </p:pic>
    </p:spTree>
    <p:extLst>
      <p:ext uri="{BB962C8B-B14F-4D97-AF65-F5344CB8AC3E}">
        <p14:creationId xmlns:p14="http://schemas.microsoft.com/office/powerpoint/2010/main" val="416620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a:extLst>
            <a:ext uri="{FF2B5EF4-FFF2-40B4-BE49-F238E27FC236}">
              <a16:creationId xmlns:a16="http://schemas.microsoft.com/office/drawing/2014/main" id="{B460C80D-6224-02C5-EF34-5D1F45129A65}"/>
            </a:ext>
          </a:extLst>
        </p:cNvPr>
        <p:cNvGrpSpPr/>
        <p:nvPr/>
      </p:nvGrpSpPr>
      <p:grpSpPr>
        <a:xfrm>
          <a:off x="0" y="0"/>
          <a:ext cx="0" cy="0"/>
          <a:chOff x="0" y="0"/>
          <a:chExt cx="0" cy="0"/>
        </a:xfrm>
      </p:grpSpPr>
      <p:sp>
        <p:nvSpPr>
          <p:cNvPr id="97" name="Google Shape;97;p18">
            <a:extLst>
              <a:ext uri="{FF2B5EF4-FFF2-40B4-BE49-F238E27FC236}">
                <a16:creationId xmlns:a16="http://schemas.microsoft.com/office/drawing/2014/main" id="{87B9445A-0F20-D5FF-7DB7-8C7D5C3A30EC}"/>
              </a:ext>
            </a:extLst>
          </p:cNvPr>
          <p:cNvSpPr txBox="1"/>
          <p:nvPr/>
        </p:nvSpPr>
        <p:spPr>
          <a:xfrm>
            <a:off x="4986959" y="314934"/>
            <a:ext cx="3803315" cy="4308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rgbClr val="C8102E"/>
                </a:solidFill>
                <a:latin typeface="Open Sans ExtraBold"/>
                <a:ea typeface="Open Sans ExtraBold"/>
                <a:cs typeface="Open Sans ExtraBold"/>
                <a:sym typeface="Open Sans ExtraBold"/>
              </a:rPr>
              <a:t>Exploratory Data Analysis - Holistic</a:t>
            </a:r>
            <a:endParaRPr sz="2200">
              <a:solidFill>
                <a:srgbClr val="C8102E"/>
              </a:solidFill>
              <a:latin typeface="Times"/>
              <a:ea typeface="Times"/>
              <a:cs typeface="Times"/>
              <a:sym typeface="Times"/>
            </a:endParaRPr>
          </a:p>
        </p:txBody>
      </p:sp>
      <p:cxnSp>
        <p:nvCxnSpPr>
          <p:cNvPr id="98" name="Google Shape;98;p18">
            <a:extLst>
              <a:ext uri="{FF2B5EF4-FFF2-40B4-BE49-F238E27FC236}">
                <a16:creationId xmlns:a16="http://schemas.microsoft.com/office/drawing/2014/main" id="{8CF9FC2F-96D8-E3C5-D272-FFFA15F339EE}"/>
              </a:ext>
            </a:extLst>
          </p:cNvPr>
          <p:cNvCxnSpPr/>
          <p:nvPr/>
        </p:nvCxnSpPr>
        <p:spPr>
          <a:xfrm>
            <a:off x="3776094" y="1123950"/>
            <a:ext cx="4377306" cy="0"/>
          </a:xfrm>
          <a:prstGeom prst="straightConnector1">
            <a:avLst/>
          </a:prstGeom>
          <a:solidFill>
            <a:schemeClr val="accent1"/>
          </a:solidFill>
          <a:ln w="12700" cap="flat" cmpd="sng">
            <a:solidFill>
              <a:srgbClr val="F1BE48"/>
            </a:solidFill>
            <a:prstDash val="solid"/>
            <a:round/>
            <a:headEnd type="none" w="sm" len="sm"/>
            <a:tailEnd type="none" w="sm" len="sm"/>
          </a:ln>
        </p:spPr>
      </p:cxnSp>
      <p:sp>
        <p:nvSpPr>
          <p:cNvPr id="99" name="Google Shape;99;p18">
            <a:extLst>
              <a:ext uri="{FF2B5EF4-FFF2-40B4-BE49-F238E27FC236}">
                <a16:creationId xmlns:a16="http://schemas.microsoft.com/office/drawing/2014/main" id="{B1F370BD-E726-96B2-F1A0-A15F2B00F0F0}"/>
              </a:ext>
            </a:extLst>
          </p:cNvPr>
          <p:cNvSpPr txBox="1"/>
          <p:nvPr/>
        </p:nvSpPr>
        <p:spPr>
          <a:xfrm>
            <a:off x="7494567" y="1880071"/>
            <a:ext cx="1649433" cy="1813562"/>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endParaRPr sz="1200">
              <a:latin typeface="Merriweather Light"/>
              <a:ea typeface="Merriweather Light"/>
              <a:cs typeface="Merriweather Light"/>
              <a:sym typeface="Merriweather Light"/>
            </a:endParaRPr>
          </a:p>
        </p:txBody>
      </p:sp>
      <p:cxnSp>
        <p:nvCxnSpPr>
          <p:cNvPr id="100" name="Google Shape;100;p18">
            <a:extLst>
              <a:ext uri="{FF2B5EF4-FFF2-40B4-BE49-F238E27FC236}">
                <a16:creationId xmlns:a16="http://schemas.microsoft.com/office/drawing/2014/main" id="{1B0FF952-948C-9D8D-B363-BD3A8B3BB4DA}"/>
              </a:ext>
            </a:extLst>
          </p:cNvPr>
          <p:cNvCxnSpPr/>
          <p:nvPr/>
        </p:nvCxnSpPr>
        <p:spPr>
          <a:xfrm>
            <a:off x="8458200" y="4816475"/>
            <a:ext cx="0" cy="152400"/>
          </a:xfrm>
          <a:prstGeom prst="straightConnector1">
            <a:avLst/>
          </a:prstGeom>
          <a:solidFill>
            <a:schemeClr val="accent1"/>
          </a:solidFill>
          <a:ln w="9525" cap="flat" cmpd="sng">
            <a:solidFill>
              <a:srgbClr val="F1BE48"/>
            </a:solidFill>
            <a:prstDash val="solid"/>
            <a:round/>
            <a:headEnd type="none" w="sm" len="sm"/>
            <a:tailEnd type="none" w="sm" len="sm"/>
          </a:ln>
        </p:spPr>
      </p:cxnSp>
      <p:sp>
        <p:nvSpPr>
          <p:cNvPr id="101" name="Google Shape;101;p18">
            <a:extLst>
              <a:ext uri="{FF2B5EF4-FFF2-40B4-BE49-F238E27FC236}">
                <a16:creationId xmlns:a16="http://schemas.microsoft.com/office/drawing/2014/main" id="{FC46DF19-16B0-8D46-DFAF-9A6E75D5B42E}"/>
              </a:ext>
            </a:extLst>
          </p:cNvPr>
          <p:cNvSpPr/>
          <p:nvPr/>
        </p:nvSpPr>
        <p:spPr>
          <a:xfrm>
            <a:off x="0" y="0"/>
            <a:ext cx="4572000" cy="4636008"/>
          </a:xfrm>
          <a:prstGeom prst="rect">
            <a:avLst/>
          </a:pr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Times"/>
              <a:buNone/>
            </a:pPr>
            <a:endParaRPr sz="2400" b="0" i="0" u="none" strike="noStrike" cap="none">
              <a:solidFill>
                <a:schemeClr val="dk1"/>
              </a:solidFill>
              <a:latin typeface="Times"/>
              <a:ea typeface="Times"/>
              <a:cs typeface="Times"/>
              <a:sym typeface="Times"/>
            </a:endParaRPr>
          </a:p>
        </p:txBody>
      </p:sp>
      <p:pic>
        <p:nvPicPr>
          <p:cNvPr id="1028" name="Picture 4">
            <a:extLst>
              <a:ext uri="{FF2B5EF4-FFF2-40B4-BE49-F238E27FC236}">
                <a16:creationId xmlns:a16="http://schemas.microsoft.com/office/drawing/2014/main" id="{1C37E262-84BA-2890-ED1A-32DC13140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346" y="1349790"/>
            <a:ext cx="4361068" cy="31150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20C83D8-29E8-A305-6ECA-49224AF0FC6C}"/>
              </a:ext>
            </a:extLst>
          </p:cNvPr>
          <p:cNvPicPr>
            <a:picLocks noChangeAspect="1"/>
          </p:cNvPicPr>
          <p:nvPr/>
        </p:nvPicPr>
        <p:blipFill>
          <a:blip r:embed="rId4"/>
          <a:stretch>
            <a:fillRect/>
          </a:stretch>
        </p:blipFill>
        <p:spPr>
          <a:xfrm>
            <a:off x="73829" y="1422898"/>
            <a:ext cx="4448246" cy="2743200"/>
          </a:xfrm>
          <a:prstGeom prst="rect">
            <a:avLst/>
          </a:prstGeom>
        </p:spPr>
      </p:pic>
    </p:spTree>
    <p:extLst>
      <p:ext uri="{BB962C8B-B14F-4D97-AF65-F5344CB8AC3E}">
        <p14:creationId xmlns:p14="http://schemas.microsoft.com/office/powerpoint/2010/main" val="2001591834"/>
      </p:ext>
    </p:extLst>
  </p:cSld>
  <p:clrMapOvr>
    <a:masterClrMapping/>
  </p:clrMapOvr>
</p:sld>
</file>

<file path=ppt/theme/theme1.xml><?xml version="1.0" encoding="utf-8"?>
<a:theme xmlns:a="http://schemas.openxmlformats.org/drawingml/2006/main" name="PowerPoint">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79D3F1FD736D4592EE6C9EDD188C35" ma:contentTypeVersion="10" ma:contentTypeDescription="Create a new document." ma:contentTypeScope="" ma:versionID="1cc6de1be33ea61537fecd4143e69a04">
  <xsd:schema xmlns:xsd="http://www.w3.org/2001/XMLSchema" xmlns:xs="http://www.w3.org/2001/XMLSchema" xmlns:p="http://schemas.microsoft.com/office/2006/metadata/properties" xmlns:ns2="d070f15f-9ca3-4ba4-8aba-d11fb94d39da" xmlns:ns3="9ac1d6b0-e531-446a-a31b-c1cbf0454a7c" targetNamespace="http://schemas.microsoft.com/office/2006/metadata/properties" ma:root="true" ma:fieldsID="36ca577ba69133e2f1d663771490aeb9" ns2:_="" ns3:_="">
    <xsd:import namespace="d070f15f-9ca3-4ba4-8aba-d11fb94d39da"/>
    <xsd:import namespace="9ac1d6b0-e531-446a-a31b-c1cbf0454a7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70f15f-9ca3-4ba4-8aba-d11fb94d39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ac1d6b0-e531-446a-a31b-c1cbf0454a7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ac1d6b0-e531-446a-a31b-c1cbf0454a7c">
      <UserInfo>
        <DisplayName>Maldonado, Alexis H</DisplayName>
        <AccountId>17</AccountId>
        <AccountType/>
      </UserInfo>
    </SharedWithUsers>
  </documentManagement>
</p:properties>
</file>

<file path=customXml/itemProps1.xml><?xml version="1.0" encoding="utf-8"?>
<ds:datastoreItem xmlns:ds="http://schemas.openxmlformats.org/officeDocument/2006/customXml" ds:itemID="{56EC610E-2772-4868-8DD0-06599D8A0A89}">
  <ds:schemaRefs>
    <ds:schemaRef ds:uri="9ac1d6b0-e531-446a-a31b-c1cbf0454a7c"/>
    <ds:schemaRef ds:uri="d070f15f-9ca3-4ba4-8aba-d11fb94d39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E69582F-9D36-451F-8C4E-C56E501E4469}">
  <ds:schemaRefs>
    <ds:schemaRef ds:uri="http://schemas.microsoft.com/sharepoint/v3/contenttype/forms"/>
  </ds:schemaRefs>
</ds:datastoreItem>
</file>

<file path=customXml/itemProps3.xml><?xml version="1.0" encoding="utf-8"?>
<ds:datastoreItem xmlns:ds="http://schemas.openxmlformats.org/officeDocument/2006/customXml" ds:itemID="{0A3F66E3-7311-45B5-95C0-DC304672ED44}">
  <ds:schemaRefs>
    <ds:schemaRef ds:uri="9ac1d6b0-e531-446a-a31b-c1cbf0454a7c"/>
    <ds:schemaRef ds:uri="d070f15f-9ca3-4ba4-8aba-d11fb94d39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24</Slides>
  <Notes>24</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PowerPoint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2024-03-06T18:47:59Z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0x0101000879D3F1FD736D4592EE6C9EDD188C35</vt:lpwstr>
  </property>
</Properties>
</file>